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6" r:id="rId3"/>
    <p:sldId id="258" r:id="rId4"/>
    <p:sldId id="259" r:id="rId5"/>
    <p:sldId id="257" r:id="rId6"/>
    <p:sldId id="260" r:id="rId7"/>
    <p:sldId id="270" r:id="rId8"/>
    <p:sldId id="262" r:id="rId9"/>
    <p:sldId id="263" r:id="rId10"/>
    <p:sldId id="264" r:id="rId11"/>
    <p:sldId id="272" r:id="rId12"/>
    <p:sldId id="273" r:id="rId13"/>
    <p:sldId id="265" r:id="rId14"/>
    <p:sldId id="266" r:id="rId15"/>
    <p:sldId id="267" r:id="rId16"/>
    <p:sldId id="268" r:id="rId17"/>
    <p:sldId id="269" r:id="rId18"/>
    <p:sldId id="279" r:id="rId19"/>
    <p:sldId id="274" r:id="rId20"/>
    <p:sldId id="278" r:id="rId21"/>
    <p:sldId id="277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F5E8"/>
    <a:srgbClr val="CC0000"/>
    <a:srgbClr val="768200"/>
    <a:srgbClr val="D7AEFA"/>
    <a:srgbClr val="F4B183"/>
    <a:srgbClr val="FFD5D5"/>
    <a:srgbClr val="FF8585"/>
    <a:srgbClr val="FFABAB"/>
    <a:srgbClr val="FF6600"/>
    <a:srgbClr val="FAE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FEF0FF-FE13-4A31-8355-315E0E1B87EE}" v="178" dt="2024-02-12T07:44:31.5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6240"/>
  </p:normalViewPr>
  <p:slideViewPr>
    <p:cSldViewPr snapToGrid="0">
      <p:cViewPr varScale="1">
        <p:scale>
          <a:sx n="125" d="100"/>
          <a:sy n="125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yman Tahghighi" userId="302b5e02-0ccb-4051-8688-06802fe7a381" providerId="ADAL" clId="{7CFEF0FF-FE13-4A31-8355-315E0E1B87EE}"/>
    <pc:docChg chg="undo redo custSel addSld delSld modSld">
      <pc:chgData name="Peyman Tahghighi" userId="302b5e02-0ccb-4051-8688-06802fe7a381" providerId="ADAL" clId="{7CFEF0FF-FE13-4A31-8355-315E0E1B87EE}" dt="2024-02-12T07:44:31.550" v="1192" actId="478"/>
      <pc:docMkLst>
        <pc:docMk/>
      </pc:docMkLst>
      <pc:sldChg chg="modSp mod">
        <pc:chgData name="Peyman Tahghighi" userId="302b5e02-0ccb-4051-8688-06802fe7a381" providerId="ADAL" clId="{7CFEF0FF-FE13-4A31-8355-315E0E1B87EE}" dt="2024-02-10T00:46:32.237" v="1025" actId="27636"/>
        <pc:sldMkLst>
          <pc:docMk/>
          <pc:sldMk cId="2698836584" sldId="256"/>
        </pc:sldMkLst>
        <pc:spChg chg="mod">
          <ac:chgData name="Peyman Tahghighi" userId="302b5e02-0ccb-4051-8688-06802fe7a381" providerId="ADAL" clId="{7CFEF0FF-FE13-4A31-8355-315E0E1B87EE}" dt="2024-02-08T22:01:33.554" v="984" actId="20577"/>
          <ac:spMkLst>
            <pc:docMk/>
            <pc:sldMk cId="2698836584" sldId="256"/>
            <ac:spMk id="2" creationId="{F51D502E-562D-31AA-E891-F80E4BF052B3}"/>
          </ac:spMkLst>
        </pc:spChg>
        <pc:spChg chg="mod">
          <ac:chgData name="Peyman Tahghighi" userId="302b5e02-0ccb-4051-8688-06802fe7a381" providerId="ADAL" clId="{7CFEF0FF-FE13-4A31-8355-315E0E1B87EE}" dt="2024-02-10T00:46:32.237" v="1025" actId="27636"/>
          <ac:spMkLst>
            <pc:docMk/>
            <pc:sldMk cId="2698836584" sldId="256"/>
            <ac:spMk id="3" creationId="{7A67A2AD-6705-26EF-A1DE-D0588604D89D}"/>
          </ac:spMkLst>
        </pc:spChg>
      </pc:sldChg>
      <pc:sldChg chg="modSp mod">
        <pc:chgData name="Peyman Tahghighi" userId="302b5e02-0ccb-4051-8688-06802fe7a381" providerId="ADAL" clId="{7CFEF0FF-FE13-4A31-8355-315E0E1B87EE}" dt="2024-02-10T00:49:33.049" v="1027" actId="20577"/>
        <pc:sldMkLst>
          <pc:docMk/>
          <pc:sldMk cId="1013804394" sldId="260"/>
        </pc:sldMkLst>
        <pc:spChg chg="mod">
          <ac:chgData name="Peyman Tahghighi" userId="302b5e02-0ccb-4051-8688-06802fe7a381" providerId="ADAL" clId="{7CFEF0FF-FE13-4A31-8355-315E0E1B87EE}" dt="2024-02-10T00:49:33.049" v="1027" actId="20577"/>
          <ac:spMkLst>
            <pc:docMk/>
            <pc:sldMk cId="1013804394" sldId="260"/>
            <ac:spMk id="6" creationId="{EBB65415-C26C-F2A1-84FF-67AB24803839}"/>
          </ac:spMkLst>
        </pc:spChg>
      </pc:sldChg>
      <pc:sldChg chg="addSp delSp modSp mod modAnim">
        <pc:chgData name="Peyman Tahghighi" userId="302b5e02-0ccb-4051-8688-06802fe7a381" providerId="ADAL" clId="{7CFEF0FF-FE13-4A31-8355-315E0E1B87EE}" dt="2024-02-10T00:57:15.692" v="1159" actId="478"/>
        <pc:sldMkLst>
          <pc:docMk/>
          <pc:sldMk cId="4056058936" sldId="262"/>
        </pc:sldMkLst>
        <pc:spChg chg="add mod">
          <ac:chgData name="Peyman Tahghighi" userId="302b5e02-0ccb-4051-8688-06802fe7a381" providerId="ADAL" clId="{7CFEF0FF-FE13-4A31-8355-315E0E1B87EE}" dt="2024-02-10T00:56:54.175" v="1156" actId="1076"/>
          <ac:spMkLst>
            <pc:docMk/>
            <pc:sldMk cId="4056058936" sldId="262"/>
            <ac:spMk id="6" creationId="{602A0DAD-46DD-FA93-5C59-F6C7E2C4C9A7}"/>
          </ac:spMkLst>
        </pc:spChg>
        <pc:spChg chg="add del mod">
          <ac:chgData name="Peyman Tahghighi" userId="302b5e02-0ccb-4051-8688-06802fe7a381" providerId="ADAL" clId="{7CFEF0FF-FE13-4A31-8355-315E0E1B87EE}" dt="2024-02-10T00:57:15.692" v="1159" actId="478"/>
          <ac:spMkLst>
            <pc:docMk/>
            <pc:sldMk cId="4056058936" sldId="262"/>
            <ac:spMk id="12" creationId="{A5462777-D407-EFC5-3ABD-0B0A0BA42589}"/>
          </ac:spMkLst>
        </pc:spChg>
        <pc:picChg chg="add mod">
          <ac:chgData name="Peyman Tahghighi" userId="302b5e02-0ccb-4051-8688-06802fe7a381" providerId="ADAL" clId="{7CFEF0FF-FE13-4A31-8355-315E0E1B87EE}" dt="2024-02-10T00:54:40.372" v="1034" actId="1076"/>
          <ac:picMkLst>
            <pc:docMk/>
            <pc:sldMk cId="4056058936" sldId="262"/>
            <ac:picMk id="4" creationId="{E547E50C-67CF-DC8F-E622-409519259602}"/>
          </ac:picMkLst>
        </pc:picChg>
        <pc:picChg chg="del mod">
          <ac:chgData name="Peyman Tahghighi" userId="302b5e02-0ccb-4051-8688-06802fe7a381" providerId="ADAL" clId="{7CFEF0FF-FE13-4A31-8355-315E0E1B87EE}" dt="2024-02-10T00:56:27.824" v="1149" actId="478"/>
          <ac:picMkLst>
            <pc:docMk/>
            <pc:sldMk cId="4056058936" sldId="262"/>
            <ac:picMk id="5" creationId="{7ECD6CD1-36FF-9FEF-0141-93166A69E5D6}"/>
          </ac:picMkLst>
        </pc:picChg>
        <pc:picChg chg="add del mod">
          <ac:chgData name="Peyman Tahghighi" userId="302b5e02-0ccb-4051-8688-06802fe7a381" providerId="ADAL" clId="{7CFEF0FF-FE13-4A31-8355-315E0E1B87EE}" dt="2024-02-10T00:56:17.009" v="1146" actId="478"/>
          <ac:picMkLst>
            <pc:docMk/>
            <pc:sldMk cId="4056058936" sldId="262"/>
            <ac:picMk id="8" creationId="{2C22B344-A4F5-9A6D-5A7B-4B14C3068853}"/>
          </ac:picMkLst>
        </pc:picChg>
        <pc:picChg chg="add mod">
          <ac:chgData name="Peyman Tahghighi" userId="302b5e02-0ccb-4051-8688-06802fe7a381" providerId="ADAL" clId="{7CFEF0FF-FE13-4A31-8355-315E0E1B87EE}" dt="2024-02-10T00:56:21.121" v="1147" actId="1076"/>
          <ac:picMkLst>
            <pc:docMk/>
            <pc:sldMk cId="4056058936" sldId="262"/>
            <ac:picMk id="10" creationId="{6E5958C4-9D08-B145-25A2-9072DED534E1}"/>
          </ac:picMkLst>
        </pc:picChg>
      </pc:sldChg>
      <pc:sldChg chg="delSp mod">
        <pc:chgData name="Peyman Tahghighi" userId="302b5e02-0ccb-4051-8688-06802fe7a381" providerId="ADAL" clId="{7CFEF0FF-FE13-4A31-8355-315E0E1B87EE}" dt="2024-02-08T21:52:47.481" v="759" actId="478"/>
        <pc:sldMkLst>
          <pc:docMk/>
          <pc:sldMk cId="3024457206" sldId="264"/>
        </pc:sldMkLst>
        <pc:spChg chg="del">
          <ac:chgData name="Peyman Tahghighi" userId="302b5e02-0ccb-4051-8688-06802fe7a381" providerId="ADAL" clId="{7CFEF0FF-FE13-4A31-8355-315E0E1B87EE}" dt="2024-02-08T21:52:47.481" v="759" actId="478"/>
          <ac:spMkLst>
            <pc:docMk/>
            <pc:sldMk cId="3024457206" sldId="264"/>
            <ac:spMk id="120" creationId="{F2152006-A6FB-3068-9D5C-EE79D0ED1818}"/>
          </ac:spMkLst>
        </pc:spChg>
        <pc:picChg chg="del">
          <ac:chgData name="Peyman Tahghighi" userId="302b5e02-0ccb-4051-8688-06802fe7a381" providerId="ADAL" clId="{7CFEF0FF-FE13-4A31-8355-315E0E1B87EE}" dt="2024-02-08T21:52:44.004" v="755" actId="478"/>
          <ac:picMkLst>
            <pc:docMk/>
            <pc:sldMk cId="3024457206" sldId="264"/>
            <ac:picMk id="8" creationId="{D3BE5ECD-5EA1-56D2-E623-48DE819F0480}"/>
          </ac:picMkLst>
        </pc:picChg>
        <pc:picChg chg="del">
          <ac:chgData name="Peyman Tahghighi" userId="302b5e02-0ccb-4051-8688-06802fe7a381" providerId="ADAL" clId="{7CFEF0FF-FE13-4A31-8355-315E0E1B87EE}" dt="2024-02-08T21:52:45.526" v="757" actId="478"/>
          <ac:picMkLst>
            <pc:docMk/>
            <pc:sldMk cId="3024457206" sldId="264"/>
            <ac:picMk id="10" creationId="{DCDD3C98-AA9C-6B65-EFD6-457A9F3CEDFC}"/>
          </ac:picMkLst>
        </pc:picChg>
        <pc:picChg chg="del">
          <ac:chgData name="Peyman Tahghighi" userId="302b5e02-0ccb-4051-8688-06802fe7a381" providerId="ADAL" clId="{7CFEF0FF-FE13-4A31-8355-315E0E1B87EE}" dt="2024-02-08T21:52:45.109" v="756" actId="478"/>
          <ac:picMkLst>
            <pc:docMk/>
            <pc:sldMk cId="3024457206" sldId="264"/>
            <ac:picMk id="12" creationId="{9743426D-69ED-E27E-A3C0-E0A880629A4B}"/>
          </ac:picMkLst>
        </pc:picChg>
        <pc:picChg chg="del">
          <ac:chgData name="Peyman Tahghighi" userId="302b5e02-0ccb-4051-8688-06802fe7a381" providerId="ADAL" clId="{7CFEF0FF-FE13-4A31-8355-315E0E1B87EE}" dt="2024-02-08T21:52:46.065" v="758" actId="478"/>
          <ac:picMkLst>
            <pc:docMk/>
            <pc:sldMk cId="3024457206" sldId="264"/>
            <ac:picMk id="14" creationId="{5A577992-B8EA-57FA-3885-2D83685FC9EA}"/>
          </ac:picMkLst>
        </pc:picChg>
      </pc:sldChg>
      <pc:sldChg chg="addSp delSp modSp mod modAnim">
        <pc:chgData name="Peyman Tahghighi" userId="302b5e02-0ccb-4051-8688-06802fe7a381" providerId="ADAL" clId="{7CFEF0FF-FE13-4A31-8355-315E0E1B87EE}" dt="2024-02-08T21:52:19.481" v="754"/>
        <pc:sldMkLst>
          <pc:docMk/>
          <pc:sldMk cId="3326978502" sldId="265"/>
        </pc:sldMkLst>
        <pc:spChg chg="mod">
          <ac:chgData name="Peyman Tahghighi" userId="302b5e02-0ccb-4051-8688-06802fe7a381" providerId="ADAL" clId="{7CFEF0FF-FE13-4A31-8355-315E0E1B87EE}" dt="2024-02-08T21:43:10.673" v="583" actId="1076"/>
          <ac:spMkLst>
            <pc:docMk/>
            <pc:sldMk cId="3326978502" sldId="265"/>
            <ac:spMk id="2" creationId="{47A4D12F-0335-77B7-502E-E0FFE1BD2E8E}"/>
          </ac:spMkLst>
        </pc:spChg>
        <pc:spChg chg="del">
          <ac:chgData name="Peyman Tahghighi" userId="302b5e02-0ccb-4051-8688-06802fe7a381" providerId="ADAL" clId="{7CFEF0FF-FE13-4A31-8355-315E0E1B87EE}" dt="2024-02-08T21:43:30.336" v="585" actId="478"/>
          <ac:spMkLst>
            <pc:docMk/>
            <pc:sldMk cId="3326978502" sldId="265"/>
            <ac:spMk id="3" creationId="{2AACE11B-2EAE-37ED-073D-F8E4C9473281}"/>
          </ac:spMkLst>
        </pc:spChg>
        <pc:spChg chg="mod">
          <ac:chgData name="Peyman Tahghighi" userId="302b5e02-0ccb-4051-8688-06802fe7a381" providerId="ADAL" clId="{7CFEF0FF-FE13-4A31-8355-315E0E1B87EE}" dt="2024-02-08T21:43:30.615" v="586"/>
          <ac:spMkLst>
            <pc:docMk/>
            <pc:sldMk cId="3326978502" sldId="265"/>
            <ac:spMk id="6" creationId="{EFF61F8D-F51A-7557-2051-48F1BED11155}"/>
          </ac:spMkLst>
        </pc:spChg>
        <pc:spChg chg="mod">
          <ac:chgData name="Peyman Tahghighi" userId="302b5e02-0ccb-4051-8688-06802fe7a381" providerId="ADAL" clId="{7CFEF0FF-FE13-4A31-8355-315E0E1B87EE}" dt="2024-02-08T21:43:30.615" v="586"/>
          <ac:spMkLst>
            <pc:docMk/>
            <pc:sldMk cId="3326978502" sldId="265"/>
            <ac:spMk id="7" creationId="{09A0E58D-DB7D-779E-F1A2-9835E5ACD894}"/>
          </ac:spMkLst>
        </pc:spChg>
        <pc:spChg chg="mod">
          <ac:chgData name="Peyman Tahghighi" userId="302b5e02-0ccb-4051-8688-06802fe7a381" providerId="ADAL" clId="{7CFEF0FF-FE13-4A31-8355-315E0E1B87EE}" dt="2024-02-08T21:43:30.615" v="586"/>
          <ac:spMkLst>
            <pc:docMk/>
            <pc:sldMk cId="3326978502" sldId="265"/>
            <ac:spMk id="8" creationId="{C591F6DF-BA67-D027-1413-40D27C44583A}"/>
          </ac:spMkLst>
        </pc:spChg>
        <pc:spChg chg="mod">
          <ac:chgData name="Peyman Tahghighi" userId="302b5e02-0ccb-4051-8688-06802fe7a381" providerId="ADAL" clId="{7CFEF0FF-FE13-4A31-8355-315E0E1B87EE}" dt="2024-02-08T21:43:30.615" v="586"/>
          <ac:spMkLst>
            <pc:docMk/>
            <pc:sldMk cId="3326978502" sldId="265"/>
            <ac:spMk id="9" creationId="{ECEF8EE0-BB30-F510-3504-3576831890EC}"/>
          </ac:spMkLst>
        </pc:spChg>
        <pc:spChg chg="mod">
          <ac:chgData name="Peyman Tahghighi" userId="302b5e02-0ccb-4051-8688-06802fe7a381" providerId="ADAL" clId="{7CFEF0FF-FE13-4A31-8355-315E0E1B87EE}" dt="2024-02-08T21:43:30.615" v="586"/>
          <ac:spMkLst>
            <pc:docMk/>
            <pc:sldMk cId="3326978502" sldId="265"/>
            <ac:spMk id="10" creationId="{49EDB319-5024-E180-FF2A-DA0C6B5B51E7}"/>
          </ac:spMkLst>
        </pc:spChg>
        <pc:spChg chg="mod">
          <ac:chgData name="Peyman Tahghighi" userId="302b5e02-0ccb-4051-8688-06802fe7a381" providerId="ADAL" clId="{7CFEF0FF-FE13-4A31-8355-315E0E1B87EE}" dt="2024-02-08T21:43:30.615" v="586"/>
          <ac:spMkLst>
            <pc:docMk/>
            <pc:sldMk cId="3326978502" sldId="265"/>
            <ac:spMk id="11" creationId="{45BD13DF-5019-B52C-0E69-3247B358D4A4}"/>
          </ac:spMkLst>
        </pc:spChg>
        <pc:spChg chg="mod">
          <ac:chgData name="Peyman Tahghighi" userId="302b5e02-0ccb-4051-8688-06802fe7a381" providerId="ADAL" clId="{7CFEF0FF-FE13-4A31-8355-315E0E1B87EE}" dt="2024-02-08T21:43:30.615" v="586"/>
          <ac:spMkLst>
            <pc:docMk/>
            <pc:sldMk cId="3326978502" sldId="265"/>
            <ac:spMk id="12" creationId="{40C74EAE-321C-10DE-549F-BAF1E678BBEC}"/>
          </ac:spMkLst>
        </pc:spChg>
        <pc:spChg chg="mod">
          <ac:chgData name="Peyman Tahghighi" userId="302b5e02-0ccb-4051-8688-06802fe7a381" providerId="ADAL" clId="{7CFEF0FF-FE13-4A31-8355-315E0E1B87EE}" dt="2024-02-08T21:43:30.615" v="586"/>
          <ac:spMkLst>
            <pc:docMk/>
            <pc:sldMk cId="3326978502" sldId="265"/>
            <ac:spMk id="13" creationId="{65CA968F-CA11-A984-99AB-BDA6B239BAA7}"/>
          </ac:spMkLst>
        </pc:spChg>
        <pc:spChg chg="mod">
          <ac:chgData name="Peyman Tahghighi" userId="302b5e02-0ccb-4051-8688-06802fe7a381" providerId="ADAL" clId="{7CFEF0FF-FE13-4A31-8355-315E0E1B87EE}" dt="2024-02-08T21:43:30.615" v="586"/>
          <ac:spMkLst>
            <pc:docMk/>
            <pc:sldMk cId="3326978502" sldId="265"/>
            <ac:spMk id="14" creationId="{7EE2C0BD-ABEB-033D-278B-FDDD2E845870}"/>
          </ac:spMkLst>
        </pc:spChg>
        <pc:spChg chg="mod">
          <ac:chgData name="Peyman Tahghighi" userId="302b5e02-0ccb-4051-8688-06802fe7a381" providerId="ADAL" clId="{7CFEF0FF-FE13-4A31-8355-315E0E1B87EE}" dt="2024-02-08T21:43:30.615" v="586"/>
          <ac:spMkLst>
            <pc:docMk/>
            <pc:sldMk cId="3326978502" sldId="265"/>
            <ac:spMk id="15" creationId="{BEB6D924-736B-C817-E294-0B297FF9E950}"/>
          </ac:spMkLst>
        </pc:spChg>
        <pc:spChg chg="mod">
          <ac:chgData name="Peyman Tahghighi" userId="302b5e02-0ccb-4051-8688-06802fe7a381" providerId="ADAL" clId="{7CFEF0FF-FE13-4A31-8355-315E0E1B87EE}" dt="2024-02-08T21:43:30.615" v="586"/>
          <ac:spMkLst>
            <pc:docMk/>
            <pc:sldMk cId="3326978502" sldId="265"/>
            <ac:spMk id="16" creationId="{B02C286D-D6C7-9ECE-E466-F406DDAC6EBC}"/>
          </ac:spMkLst>
        </pc:spChg>
        <pc:spChg chg="mod">
          <ac:chgData name="Peyman Tahghighi" userId="302b5e02-0ccb-4051-8688-06802fe7a381" providerId="ADAL" clId="{7CFEF0FF-FE13-4A31-8355-315E0E1B87EE}" dt="2024-02-08T21:43:30.615" v="586"/>
          <ac:spMkLst>
            <pc:docMk/>
            <pc:sldMk cId="3326978502" sldId="265"/>
            <ac:spMk id="17" creationId="{051E22F9-94D0-E0B1-57A3-8E425B89AD5F}"/>
          </ac:spMkLst>
        </pc:spChg>
        <pc:spChg chg="mod">
          <ac:chgData name="Peyman Tahghighi" userId="302b5e02-0ccb-4051-8688-06802fe7a381" providerId="ADAL" clId="{7CFEF0FF-FE13-4A31-8355-315E0E1B87EE}" dt="2024-02-08T21:43:30.615" v="586"/>
          <ac:spMkLst>
            <pc:docMk/>
            <pc:sldMk cId="3326978502" sldId="265"/>
            <ac:spMk id="18" creationId="{CFCD104E-A3B9-434B-00AA-9A9128178C34}"/>
          </ac:spMkLst>
        </pc:spChg>
        <pc:spChg chg="mod">
          <ac:chgData name="Peyman Tahghighi" userId="302b5e02-0ccb-4051-8688-06802fe7a381" providerId="ADAL" clId="{7CFEF0FF-FE13-4A31-8355-315E0E1B87EE}" dt="2024-02-08T21:43:30.615" v="586"/>
          <ac:spMkLst>
            <pc:docMk/>
            <pc:sldMk cId="3326978502" sldId="265"/>
            <ac:spMk id="19" creationId="{C385BB11-B282-E94A-531A-D18F5389B4BE}"/>
          </ac:spMkLst>
        </pc:spChg>
        <pc:spChg chg="mod">
          <ac:chgData name="Peyman Tahghighi" userId="302b5e02-0ccb-4051-8688-06802fe7a381" providerId="ADAL" clId="{7CFEF0FF-FE13-4A31-8355-315E0E1B87EE}" dt="2024-02-08T21:43:30.615" v="586"/>
          <ac:spMkLst>
            <pc:docMk/>
            <pc:sldMk cId="3326978502" sldId="265"/>
            <ac:spMk id="20" creationId="{3B2D5697-E1A9-39C2-3CCB-B8A5B969B796}"/>
          </ac:spMkLst>
        </pc:spChg>
        <pc:spChg chg="mod">
          <ac:chgData name="Peyman Tahghighi" userId="302b5e02-0ccb-4051-8688-06802fe7a381" providerId="ADAL" clId="{7CFEF0FF-FE13-4A31-8355-315E0E1B87EE}" dt="2024-02-08T21:43:30.615" v="586"/>
          <ac:spMkLst>
            <pc:docMk/>
            <pc:sldMk cId="3326978502" sldId="265"/>
            <ac:spMk id="21" creationId="{B67B0ED0-729D-79A8-1DCF-DA97C8662F38}"/>
          </ac:spMkLst>
        </pc:spChg>
        <pc:spChg chg="mod">
          <ac:chgData name="Peyman Tahghighi" userId="302b5e02-0ccb-4051-8688-06802fe7a381" providerId="ADAL" clId="{7CFEF0FF-FE13-4A31-8355-315E0E1B87EE}" dt="2024-02-08T21:43:30.615" v="586"/>
          <ac:spMkLst>
            <pc:docMk/>
            <pc:sldMk cId="3326978502" sldId="265"/>
            <ac:spMk id="22" creationId="{FD68F94B-1CE2-D015-DFB9-42DAA2034611}"/>
          </ac:spMkLst>
        </pc:spChg>
        <pc:spChg chg="mod">
          <ac:chgData name="Peyman Tahghighi" userId="302b5e02-0ccb-4051-8688-06802fe7a381" providerId="ADAL" clId="{7CFEF0FF-FE13-4A31-8355-315E0E1B87EE}" dt="2024-02-08T21:43:30.615" v="586"/>
          <ac:spMkLst>
            <pc:docMk/>
            <pc:sldMk cId="3326978502" sldId="265"/>
            <ac:spMk id="23" creationId="{E0C4AEB4-26E0-7044-F71A-008866FC70F3}"/>
          </ac:spMkLst>
        </pc:spChg>
        <pc:spChg chg="mod">
          <ac:chgData name="Peyman Tahghighi" userId="302b5e02-0ccb-4051-8688-06802fe7a381" providerId="ADAL" clId="{7CFEF0FF-FE13-4A31-8355-315E0E1B87EE}" dt="2024-02-08T21:43:30.615" v="586"/>
          <ac:spMkLst>
            <pc:docMk/>
            <pc:sldMk cId="3326978502" sldId="265"/>
            <ac:spMk id="24" creationId="{AEED6877-F7DC-5E99-7DAB-59B34D052A3D}"/>
          </ac:spMkLst>
        </pc:spChg>
        <pc:spChg chg="mod">
          <ac:chgData name="Peyman Tahghighi" userId="302b5e02-0ccb-4051-8688-06802fe7a381" providerId="ADAL" clId="{7CFEF0FF-FE13-4A31-8355-315E0E1B87EE}" dt="2024-02-08T21:43:30.615" v="586"/>
          <ac:spMkLst>
            <pc:docMk/>
            <pc:sldMk cId="3326978502" sldId="265"/>
            <ac:spMk id="25" creationId="{7669BF4F-286B-81C8-EB17-C03ED274563E}"/>
          </ac:spMkLst>
        </pc:spChg>
        <pc:spChg chg="mod">
          <ac:chgData name="Peyman Tahghighi" userId="302b5e02-0ccb-4051-8688-06802fe7a381" providerId="ADAL" clId="{7CFEF0FF-FE13-4A31-8355-315E0E1B87EE}" dt="2024-02-08T21:43:30.615" v="586"/>
          <ac:spMkLst>
            <pc:docMk/>
            <pc:sldMk cId="3326978502" sldId="265"/>
            <ac:spMk id="26" creationId="{D2A8C9AF-E85D-4732-2039-C320CA4027D2}"/>
          </ac:spMkLst>
        </pc:spChg>
        <pc:spChg chg="mod">
          <ac:chgData name="Peyman Tahghighi" userId="302b5e02-0ccb-4051-8688-06802fe7a381" providerId="ADAL" clId="{7CFEF0FF-FE13-4A31-8355-315E0E1B87EE}" dt="2024-02-08T21:43:36.224" v="589"/>
          <ac:spMkLst>
            <pc:docMk/>
            <pc:sldMk cId="3326978502" sldId="265"/>
            <ac:spMk id="28" creationId="{EDC83997-3101-3B87-C228-4A7DA3A77B6D}"/>
          </ac:spMkLst>
        </pc:spChg>
        <pc:spChg chg="mod">
          <ac:chgData name="Peyman Tahghighi" userId="302b5e02-0ccb-4051-8688-06802fe7a381" providerId="ADAL" clId="{7CFEF0FF-FE13-4A31-8355-315E0E1B87EE}" dt="2024-02-08T21:43:36.224" v="589"/>
          <ac:spMkLst>
            <pc:docMk/>
            <pc:sldMk cId="3326978502" sldId="265"/>
            <ac:spMk id="29" creationId="{4186F143-0F03-7A5B-A16B-FAA484316463}"/>
          </ac:spMkLst>
        </pc:spChg>
        <pc:spChg chg="mod">
          <ac:chgData name="Peyman Tahghighi" userId="302b5e02-0ccb-4051-8688-06802fe7a381" providerId="ADAL" clId="{7CFEF0FF-FE13-4A31-8355-315E0E1B87EE}" dt="2024-02-08T21:43:36.224" v="589"/>
          <ac:spMkLst>
            <pc:docMk/>
            <pc:sldMk cId="3326978502" sldId="265"/>
            <ac:spMk id="30" creationId="{BE0C4DAE-5BEB-7B5B-06DD-C2DFB9CF5165}"/>
          </ac:spMkLst>
        </pc:spChg>
        <pc:spChg chg="mod">
          <ac:chgData name="Peyman Tahghighi" userId="302b5e02-0ccb-4051-8688-06802fe7a381" providerId="ADAL" clId="{7CFEF0FF-FE13-4A31-8355-315E0E1B87EE}" dt="2024-02-08T21:43:36.224" v="589"/>
          <ac:spMkLst>
            <pc:docMk/>
            <pc:sldMk cId="3326978502" sldId="265"/>
            <ac:spMk id="31" creationId="{4A596DDC-7BC8-8AFF-C43C-B4BFD8D019A0}"/>
          </ac:spMkLst>
        </pc:spChg>
        <pc:spChg chg="mod">
          <ac:chgData name="Peyman Tahghighi" userId="302b5e02-0ccb-4051-8688-06802fe7a381" providerId="ADAL" clId="{7CFEF0FF-FE13-4A31-8355-315E0E1B87EE}" dt="2024-02-08T21:43:36.224" v="589"/>
          <ac:spMkLst>
            <pc:docMk/>
            <pc:sldMk cId="3326978502" sldId="265"/>
            <ac:spMk id="32" creationId="{B619A3C2-DAF8-DF49-03CA-87F9079F31BC}"/>
          </ac:spMkLst>
        </pc:spChg>
        <pc:spChg chg="mod">
          <ac:chgData name="Peyman Tahghighi" userId="302b5e02-0ccb-4051-8688-06802fe7a381" providerId="ADAL" clId="{7CFEF0FF-FE13-4A31-8355-315E0E1B87EE}" dt="2024-02-08T21:43:36.224" v="589"/>
          <ac:spMkLst>
            <pc:docMk/>
            <pc:sldMk cId="3326978502" sldId="265"/>
            <ac:spMk id="33" creationId="{98E45AE3-1DD3-EE95-084F-205E352E437C}"/>
          </ac:spMkLst>
        </pc:spChg>
        <pc:spChg chg="mod">
          <ac:chgData name="Peyman Tahghighi" userId="302b5e02-0ccb-4051-8688-06802fe7a381" providerId="ADAL" clId="{7CFEF0FF-FE13-4A31-8355-315E0E1B87EE}" dt="2024-02-08T21:43:36.224" v="589"/>
          <ac:spMkLst>
            <pc:docMk/>
            <pc:sldMk cId="3326978502" sldId="265"/>
            <ac:spMk id="34" creationId="{35482376-34A7-4D94-F503-6C9DD273307E}"/>
          </ac:spMkLst>
        </pc:spChg>
        <pc:spChg chg="mod">
          <ac:chgData name="Peyman Tahghighi" userId="302b5e02-0ccb-4051-8688-06802fe7a381" providerId="ADAL" clId="{7CFEF0FF-FE13-4A31-8355-315E0E1B87EE}" dt="2024-02-08T21:43:36.224" v="589"/>
          <ac:spMkLst>
            <pc:docMk/>
            <pc:sldMk cId="3326978502" sldId="265"/>
            <ac:spMk id="35" creationId="{46579B91-8C18-61E3-F565-B2D5A0793EB5}"/>
          </ac:spMkLst>
        </pc:spChg>
        <pc:spChg chg="mod">
          <ac:chgData name="Peyman Tahghighi" userId="302b5e02-0ccb-4051-8688-06802fe7a381" providerId="ADAL" clId="{7CFEF0FF-FE13-4A31-8355-315E0E1B87EE}" dt="2024-02-08T21:43:36.224" v="589"/>
          <ac:spMkLst>
            <pc:docMk/>
            <pc:sldMk cId="3326978502" sldId="265"/>
            <ac:spMk id="36" creationId="{735D1995-99BE-FDF6-17A5-C1A7968523F7}"/>
          </ac:spMkLst>
        </pc:spChg>
        <pc:spChg chg="mod">
          <ac:chgData name="Peyman Tahghighi" userId="302b5e02-0ccb-4051-8688-06802fe7a381" providerId="ADAL" clId="{7CFEF0FF-FE13-4A31-8355-315E0E1B87EE}" dt="2024-02-08T21:43:36.224" v="589"/>
          <ac:spMkLst>
            <pc:docMk/>
            <pc:sldMk cId="3326978502" sldId="265"/>
            <ac:spMk id="37" creationId="{B762CBDE-583A-3124-D510-79CCB2B27491}"/>
          </ac:spMkLst>
        </pc:spChg>
        <pc:spChg chg="mod">
          <ac:chgData name="Peyman Tahghighi" userId="302b5e02-0ccb-4051-8688-06802fe7a381" providerId="ADAL" clId="{7CFEF0FF-FE13-4A31-8355-315E0E1B87EE}" dt="2024-02-08T21:43:36.224" v="589"/>
          <ac:spMkLst>
            <pc:docMk/>
            <pc:sldMk cId="3326978502" sldId="265"/>
            <ac:spMk id="38" creationId="{3F84140C-0251-9DE7-E266-C4DD791EB6C7}"/>
          </ac:spMkLst>
        </pc:spChg>
        <pc:spChg chg="mod">
          <ac:chgData name="Peyman Tahghighi" userId="302b5e02-0ccb-4051-8688-06802fe7a381" providerId="ADAL" clId="{7CFEF0FF-FE13-4A31-8355-315E0E1B87EE}" dt="2024-02-08T21:43:36.224" v="589"/>
          <ac:spMkLst>
            <pc:docMk/>
            <pc:sldMk cId="3326978502" sldId="265"/>
            <ac:spMk id="39" creationId="{BF9153D4-CE13-00C3-EF9D-46ED7AFECDA3}"/>
          </ac:spMkLst>
        </pc:spChg>
        <pc:spChg chg="mod">
          <ac:chgData name="Peyman Tahghighi" userId="302b5e02-0ccb-4051-8688-06802fe7a381" providerId="ADAL" clId="{7CFEF0FF-FE13-4A31-8355-315E0E1B87EE}" dt="2024-02-08T21:43:36.224" v="589"/>
          <ac:spMkLst>
            <pc:docMk/>
            <pc:sldMk cId="3326978502" sldId="265"/>
            <ac:spMk id="40" creationId="{4FBCE872-CCC9-4FA2-6D5C-4F5DD936494A}"/>
          </ac:spMkLst>
        </pc:spChg>
        <pc:spChg chg="mod">
          <ac:chgData name="Peyman Tahghighi" userId="302b5e02-0ccb-4051-8688-06802fe7a381" providerId="ADAL" clId="{7CFEF0FF-FE13-4A31-8355-315E0E1B87EE}" dt="2024-02-08T21:43:36.224" v="589"/>
          <ac:spMkLst>
            <pc:docMk/>
            <pc:sldMk cId="3326978502" sldId="265"/>
            <ac:spMk id="41" creationId="{B3D872A2-CB9D-7591-E9D1-D604572A9A66}"/>
          </ac:spMkLst>
        </pc:spChg>
        <pc:spChg chg="mod">
          <ac:chgData name="Peyman Tahghighi" userId="302b5e02-0ccb-4051-8688-06802fe7a381" providerId="ADAL" clId="{7CFEF0FF-FE13-4A31-8355-315E0E1B87EE}" dt="2024-02-08T21:43:36.224" v="589"/>
          <ac:spMkLst>
            <pc:docMk/>
            <pc:sldMk cId="3326978502" sldId="265"/>
            <ac:spMk id="42" creationId="{D2FAA99F-51A5-8735-931D-0A18ECE52200}"/>
          </ac:spMkLst>
        </pc:spChg>
        <pc:spChg chg="mod">
          <ac:chgData name="Peyman Tahghighi" userId="302b5e02-0ccb-4051-8688-06802fe7a381" providerId="ADAL" clId="{7CFEF0FF-FE13-4A31-8355-315E0E1B87EE}" dt="2024-02-08T21:43:36.224" v="589"/>
          <ac:spMkLst>
            <pc:docMk/>
            <pc:sldMk cId="3326978502" sldId="265"/>
            <ac:spMk id="43" creationId="{65A24AF2-A505-798A-1CB0-E1D3C2F207C6}"/>
          </ac:spMkLst>
        </pc:spChg>
        <pc:spChg chg="mod">
          <ac:chgData name="Peyman Tahghighi" userId="302b5e02-0ccb-4051-8688-06802fe7a381" providerId="ADAL" clId="{7CFEF0FF-FE13-4A31-8355-315E0E1B87EE}" dt="2024-02-08T21:43:36.224" v="589"/>
          <ac:spMkLst>
            <pc:docMk/>
            <pc:sldMk cId="3326978502" sldId="265"/>
            <ac:spMk id="44" creationId="{7876C06D-F706-8013-0326-3EE03C69265E}"/>
          </ac:spMkLst>
        </pc:spChg>
        <pc:spChg chg="mod">
          <ac:chgData name="Peyman Tahghighi" userId="302b5e02-0ccb-4051-8688-06802fe7a381" providerId="ADAL" clId="{7CFEF0FF-FE13-4A31-8355-315E0E1B87EE}" dt="2024-02-08T21:43:36.224" v="589"/>
          <ac:spMkLst>
            <pc:docMk/>
            <pc:sldMk cId="3326978502" sldId="265"/>
            <ac:spMk id="45" creationId="{291FEC8E-4250-67DE-6F26-FF993F965F1F}"/>
          </ac:spMkLst>
        </pc:spChg>
        <pc:spChg chg="mod">
          <ac:chgData name="Peyman Tahghighi" userId="302b5e02-0ccb-4051-8688-06802fe7a381" providerId="ADAL" clId="{7CFEF0FF-FE13-4A31-8355-315E0E1B87EE}" dt="2024-02-08T21:43:36.224" v="589"/>
          <ac:spMkLst>
            <pc:docMk/>
            <pc:sldMk cId="3326978502" sldId="265"/>
            <ac:spMk id="46" creationId="{8624EC1F-6748-1B67-2BDC-9B43832B4B9F}"/>
          </ac:spMkLst>
        </pc:spChg>
        <pc:spChg chg="mod">
          <ac:chgData name="Peyman Tahghighi" userId="302b5e02-0ccb-4051-8688-06802fe7a381" providerId="ADAL" clId="{7CFEF0FF-FE13-4A31-8355-315E0E1B87EE}" dt="2024-02-08T21:43:36.224" v="589"/>
          <ac:spMkLst>
            <pc:docMk/>
            <pc:sldMk cId="3326978502" sldId="265"/>
            <ac:spMk id="47" creationId="{483396D4-40DD-299B-FF2B-804CED8D3D90}"/>
          </ac:spMkLst>
        </pc:spChg>
        <pc:spChg chg="mod">
          <ac:chgData name="Peyman Tahghighi" userId="302b5e02-0ccb-4051-8688-06802fe7a381" providerId="ADAL" clId="{7CFEF0FF-FE13-4A31-8355-315E0E1B87EE}" dt="2024-02-08T21:43:36.224" v="589"/>
          <ac:spMkLst>
            <pc:docMk/>
            <pc:sldMk cId="3326978502" sldId="265"/>
            <ac:spMk id="48" creationId="{F3F394E8-F811-D61D-C632-C368BA257332}"/>
          </ac:spMkLst>
        </pc:spChg>
        <pc:spChg chg="mod">
          <ac:chgData name="Peyman Tahghighi" userId="302b5e02-0ccb-4051-8688-06802fe7a381" providerId="ADAL" clId="{7CFEF0FF-FE13-4A31-8355-315E0E1B87EE}" dt="2024-02-08T21:43:37.794" v="591"/>
          <ac:spMkLst>
            <pc:docMk/>
            <pc:sldMk cId="3326978502" sldId="265"/>
            <ac:spMk id="50" creationId="{5A3CFB5E-9740-15B7-E99C-5EF33E3EE766}"/>
          </ac:spMkLst>
        </pc:spChg>
        <pc:spChg chg="mod">
          <ac:chgData name="Peyman Tahghighi" userId="302b5e02-0ccb-4051-8688-06802fe7a381" providerId="ADAL" clId="{7CFEF0FF-FE13-4A31-8355-315E0E1B87EE}" dt="2024-02-08T21:43:37.794" v="591"/>
          <ac:spMkLst>
            <pc:docMk/>
            <pc:sldMk cId="3326978502" sldId="265"/>
            <ac:spMk id="51" creationId="{B0BB47B6-4F77-4B0E-2D28-CC55D7D0053E}"/>
          </ac:spMkLst>
        </pc:spChg>
        <pc:spChg chg="mod">
          <ac:chgData name="Peyman Tahghighi" userId="302b5e02-0ccb-4051-8688-06802fe7a381" providerId="ADAL" clId="{7CFEF0FF-FE13-4A31-8355-315E0E1B87EE}" dt="2024-02-08T21:43:37.794" v="591"/>
          <ac:spMkLst>
            <pc:docMk/>
            <pc:sldMk cId="3326978502" sldId="265"/>
            <ac:spMk id="52" creationId="{7A383EBE-9A95-919F-9198-C86B8B49CAAB}"/>
          </ac:spMkLst>
        </pc:spChg>
        <pc:spChg chg="mod">
          <ac:chgData name="Peyman Tahghighi" userId="302b5e02-0ccb-4051-8688-06802fe7a381" providerId="ADAL" clId="{7CFEF0FF-FE13-4A31-8355-315E0E1B87EE}" dt="2024-02-08T21:43:37.794" v="591"/>
          <ac:spMkLst>
            <pc:docMk/>
            <pc:sldMk cId="3326978502" sldId="265"/>
            <ac:spMk id="53" creationId="{11A227A1-680D-CE82-E5F3-CAF3233C7A73}"/>
          </ac:spMkLst>
        </pc:spChg>
        <pc:spChg chg="mod">
          <ac:chgData name="Peyman Tahghighi" userId="302b5e02-0ccb-4051-8688-06802fe7a381" providerId="ADAL" clId="{7CFEF0FF-FE13-4A31-8355-315E0E1B87EE}" dt="2024-02-08T21:43:37.794" v="591"/>
          <ac:spMkLst>
            <pc:docMk/>
            <pc:sldMk cId="3326978502" sldId="265"/>
            <ac:spMk id="54" creationId="{75623FDB-4287-6F30-39B7-C9CA8869D789}"/>
          </ac:spMkLst>
        </pc:spChg>
        <pc:spChg chg="mod">
          <ac:chgData name="Peyman Tahghighi" userId="302b5e02-0ccb-4051-8688-06802fe7a381" providerId="ADAL" clId="{7CFEF0FF-FE13-4A31-8355-315E0E1B87EE}" dt="2024-02-08T21:43:37.794" v="591"/>
          <ac:spMkLst>
            <pc:docMk/>
            <pc:sldMk cId="3326978502" sldId="265"/>
            <ac:spMk id="55" creationId="{E47E8D81-6267-7116-1E56-5627727A7DDA}"/>
          </ac:spMkLst>
        </pc:spChg>
        <pc:spChg chg="mod">
          <ac:chgData name="Peyman Tahghighi" userId="302b5e02-0ccb-4051-8688-06802fe7a381" providerId="ADAL" clId="{7CFEF0FF-FE13-4A31-8355-315E0E1B87EE}" dt="2024-02-08T21:43:37.794" v="591"/>
          <ac:spMkLst>
            <pc:docMk/>
            <pc:sldMk cId="3326978502" sldId="265"/>
            <ac:spMk id="56" creationId="{C64F12EB-39FB-D3FD-72C5-E5FC571B85B2}"/>
          </ac:spMkLst>
        </pc:spChg>
        <pc:spChg chg="mod">
          <ac:chgData name="Peyman Tahghighi" userId="302b5e02-0ccb-4051-8688-06802fe7a381" providerId="ADAL" clId="{7CFEF0FF-FE13-4A31-8355-315E0E1B87EE}" dt="2024-02-08T21:43:37.794" v="591"/>
          <ac:spMkLst>
            <pc:docMk/>
            <pc:sldMk cId="3326978502" sldId="265"/>
            <ac:spMk id="57" creationId="{6EFC3119-C6B0-F28E-256B-6F4BCBBCB278}"/>
          </ac:spMkLst>
        </pc:spChg>
        <pc:spChg chg="mod">
          <ac:chgData name="Peyman Tahghighi" userId="302b5e02-0ccb-4051-8688-06802fe7a381" providerId="ADAL" clId="{7CFEF0FF-FE13-4A31-8355-315E0E1B87EE}" dt="2024-02-08T21:43:37.794" v="591"/>
          <ac:spMkLst>
            <pc:docMk/>
            <pc:sldMk cId="3326978502" sldId="265"/>
            <ac:spMk id="58" creationId="{027A9B38-8317-0AF7-2564-A1E72D9CA12E}"/>
          </ac:spMkLst>
        </pc:spChg>
        <pc:spChg chg="mod">
          <ac:chgData name="Peyman Tahghighi" userId="302b5e02-0ccb-4051-8688-06802fe7a381" providerId="ADAL" clId="{7CFEF0FF-FE13-4A31-8355-315E0E1B87EE}" dt="2024-02-08T21:43:37.794" v="591"/>
          <ac:spMkLst>
            <pc:docMk/>
            <pc:sldMk cId="3326978502" sldId="265"/>
            <ac:spMk id="59" creationId="{DC797014-1A09-EFF8-D216-F80F058AAD3F}"/>
          </ac:spMkLst>
        </pc:spChg>
        <pc:spChg chg="mod">
          <ac:chgData name="Peyman Tahghighi" userId="302b5e02-0ccb-4051-8688-06802fe7a381" providerId="ADAL" clId="{7CFEF0FF-FE13-4A31-8355-315E0E1B87EE}" dt="2024-02-08T21:43:37.794" v="591"/>
          <ac:spMkLst>
            <pc:docMk/>
            <pc:sldMk cId="3326978502" sldId="265"/>
            <ac:spMk id="60" creationId="{4CAF514A-95A7-FAA3-8DA8-39007E22E167}"/>
          </ac:spMkLst>
        </pc:spChg>
        <pc:spChg chg="mod">
          <ac:chgData name="Peyman Tahghighi" userId="302b5e02-0ccb-4051-8688-06802fe7a381" providerId="ADAL" clId="{7CFEF0FF-FE13-4A31-8355-315E0E1B87EE}" dt="2024-02-08T21:43:37.794" v="591"/>
          <ac:spMkLst>
            <pc:docMk/>
            <pc:sldMk cId="3326978502" sldId="265"/>
            <ac:spMk id="61" creationId="{92FA7AC9-A1F5-6F77-42AB-603330B88A11}"/>
          </ac:spMkLst>
        </pc:spChg>
        <pc:spChg chg="mod">
          <ac:chgData name="Peyman Tahghighi" userId="302b5e02-0ccb-4051-8688-06802fe7a381" providerId="ADAL" clId="{7CFEF0FF-FE13-4A31-8355-315E0E1B87EE}" dt="2024-02-08T21:43:37.794" v="591"/>
          <ac:spMkLst>
            <pc:docMk/>
            <pc:sldMk cId="3326978502" sldId="265"/>
            <ac:spMk id="62" creationId="{4B6B84D0-2AE4-272C-A64D-DD11C7F2D1FB}"/>
          </ac:spMkLst>
        </pc:spChg>
        <pc:spChg chg="mod">
          <ac:chgData name="Peyman Tahghighi" userId="302b5e02-0ccb-4051-8688-06802fe7a381" providerId="ADAL" clId="{7CFEF0FF-FE13-4A31-8355-315E0E1B87EE}" dt="2024-02-08T21:43:37.794" v="591"/>
          <ac:spMkLst>
            <pc:docMk/>
            <pc:sldMk cId="3326978502" sldId="265"/>
            <ac:spMk id="63" creationId="{7729231C-B964-5595-4836-920E12C603D3}"/>
          </ac:spMkLst>
        </pc:spChg>
        <pc:spChg chg="mod">
          <ac:chgData name="Peyman Tahghighi" userId="302b5e02-0ccb-4051-8688-06802fe7a381" providerId="ADAL" clId="{7CFEF0FF-FE13-4A31-8355-315E0E1B87EE}" dt="2024-02-08T21:43:37.794" v="591"/>
          <ac:spMkLst>
            <pc:docMk/>
            <pc:sldMk cId="3326978502" sldId="265"/>
            <ac:spMk id="64" creationId="{A6C1B900-9B13-FF43-976C-30146EF67DED}"/>
          </ac:spMkLst>
        </pc:spChg>
        <pc:spChg chg="mod">
          <ac:chgData name="Peyman Tahghighi" userId="302b5e02-0ccb-4051-8688-06802fe7a381" providerId="ADAL" clId="{7CFEF0FF-FE13-4A31-8355-315E0E1B87EE}" dt="2024-02-08T21:43:37.794" v="591"/>
          <ac:spMkLst>
            <pc:docMk/>
            <pc:sldMk cId="3326978502" sldId="265"/>
            <ac:spMk id="65" creationId="{3EA66CF8-D3FF-9621-9F9E-BB9029984780}"/>
          </ac:spMkLst>
        </pc:spChg>
        <pc:spChg chg="mod">
          <ac:chgData name="Peyman Tahghighi" userId="302b5e02-0ccb-4051-8688-06802fe7a381" providerId="ADAL" clId="{7CFEF0FF-FE13-4A31-8355-315E0E1B87EE}" dt="2024-02-08T21:43:37.794" v="591"/>
          <ac:spMkLst>
            <pc:docMk/>
            <pc:sldMk cId="3326978502" sldId="265"/>
            <ac:spMk id="66" creationId="{921267E1-0BF2-A9E3-E587-7784F303FFB0}"/>
          </ac:spMkLst>
        </pc:spChg>
        <pc:spChg chg="mod">
          <ac:chgData name="Peyman Tahghighi" userId="302b5e02-0ccb-4051-8688-06802fe7a381" providerId="ADAL" clId="{7CFEF0FF-FE13-4A31-8355-315E0E1B87EE}" dt="2024-02-08T21:43:37.794" v="591"/>
          <ac:spMkLst>
            <pc:docMk/>
            <pc:sldMk cId="3326978502" sldId="265"/>
            <ac:spMk id="67" creationId="{700E7AD3-2DF9-2086-7791-92E7EAC13455}"/>
          </ac:spMkLst>
        </pc:spChg>
        <pc:spChg chg="mod">
          <ac:chgData name="Peyman Tahghighi" userId="302b5e02-0ccb-4051-8688-06802fe7a381" providerId="ADAL" clId="{7CFEF0FF-FE13-4A31-8355-315E0E1B87EE}" dt="2024-02-08T21:43:37.794" v="591"/>
          <ac:spMkLst>
            <pc:docMk/>
            <pc:sldMk cId="3326978502" sldId="265"/>
            <ac:spMk id="68" creationId="{A987F10F-CE9D-0B05-1EF8-E241DD30F48D}"/>
          </ac:spMkLst>
        </pc:spChg>
        <pc:spChg chg="mod">
          <ac:chgData name="Peyman Tahghighi" userId="302b5e02-0ccb-4051-8688-06802fe7a381" providerId="ADAL" clId="{7CFEF0FF-FE13-4A31-8355-315E0E1B87EE}" dt="2024-02-08T21:43:37.794" v="591"/>
          <ac:spMkLst>
            <pc:docMk/>
            <pc:sldMk cId="3326978502" sldId="265"/>
            <ac:spMk id="69" creationId="{E71A473D-F919-3D4C-1D41-60CFC6E0A80C}"/>
          </ac:spMkLst>
        </pc:spChg>
        <pc:spChg chg="mod">
          <ac:chgData name="Peyman Tahghighi" userId="302b5e02-0ccb-4051-8688-06802fe7a381" providerId="ADAL" clId="{7CFEF0FF-FE13-4A31-8355-315E0E1B87EE}" dt="2024-02-08T21:43:37.794" v="591"/>
          <ac:spMkLst>
            <pc:docMk/>
            <pc:sldMk cId="3326978502" sldId="265"/>
            <ac:spMk id="70" creationId="{7D7EAF54-131F-22AF-0E49-D07E5656E56C}"/>
          </ac:spMkLst>
        </pc:spChg>
        <pc:spChg chg="add mod">
          <ac:chgData name="Peyman Tahghighi" userId="302b5e02-0ccb-4051-8688-06802fe7a381" providerId="ADAL" clId="{7CFEF0FF-FE13-4A31-8355-315E0E1B87EE}" dt="2024-02-08T21:51:54.893" v="748" actId="1076"/>
          <ac:spMkLst>
            <pc:docMk/>
            <pc:sldMk cId="3326978502" sldId="265"/>
            <ac:spMk id="71" creationId="{CF63EFF3-1DA0-CE1D-D051-8568E5572512}"/>
          </ac:spMkLst>
        </pc:spChg>
        <pc:spChg chg="add mod">
          <ac:chgData name="Peyman Tahghighi" userId="302b5e02-0ccb-4051-8688-06802fe7a381" providerId="ADAL" clId="{7CFEF0FF-FE13-4A31-8355-315E0E1B87EE}" dt="2024-02-08T21:51:54.893" v="748" actId="1076"/>
          <ac:spMkLst>
            <pc:docMk/>
            <pc:sldMk cId="3326978502" sldId="265"/>
            <ac:spMk id="72" creationId="{77C43EDB-3A18-7C83-F783-0D4320AF7C0D}"/>
          </ac:spMkLst>
        </pc:spChg>
        <pc:spChg chg="add mod">
          <ac:chgData name="Peyman Tahghighi" userId="302b5e02-0ccb-4051-8688-06802fe7a381" providerId="ADAL" clId="{7CFEF0FF-FE13-4A31-8355-315E0E1B87EE}" dt="2024-02-08T21:51:54.893" v="748" actId="1076"/>
          <ac:spMkLst>
            <pc:docMk/>
            <pc:sldMk cId="3326978502" sldId="265"/>
            <ac:spMk id="73" creationId="{854C3A68-9278-158D-7297-4FCF838A3647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83" creationId="{7B1F985D-0558-1D92-DF27-F21649E09A5F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84" creationId="{2F7E89DF-DCC2-19FB-9572-8105DC48398A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85" creationId="{8AB32B35-4D9B-74DC-2272-705CA6B71253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86" creationId="{5A25BA5E-0561-0EB1-641E-F617EE90CD2D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87" creationId="{4F285337-ADF6-F82A-D40C-FF6B9F1A4A19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88" creationId="{364D3447-8E85-F1B3-5FBD-19718CE0EEF4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89" creationId="{97128F93-FEF6-3568-E395-D53C55FC8179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90" creationId="{0B30FBE3-1FB7-8A97-24C7-9785E71B509D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91" creationId="{2DBB7B41-64E0-0E51-C916-3EC62DCA6EB8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92" creationId="{0AAA4BC1-855A-8D6A-340D-44BF15E0F61A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93" creationId="{003EA3FD-D6CF-3806-0538-70A94DD5A0FC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94" creationId="{ADCD5E36-A636-7AE9-33AB-8EC33CA4ACBE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95" creationId="{17D50D88-FDFA-61A4-ADD8-DEC8F7E39015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96" creationId="{D1AB21F6-8035-30C2-67B2-DF52E1F7DB76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97" creationId="{65F81296-3416-3E8F-35DD-F1CBCAD55853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98" creationId="{A6633794-6C02-1386-1F8B-4315D8A0503B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99" creationId="{E53B7358-8974-3455-A30D-065BFF2719ED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00" creationId="{F5BC9216-6612-7888-C2F2-C370878611AA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01" creationId="{CF2E2FD9-2791-6508-CDF3-500B12A1AA6F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02" creationId="{56A94BBF-2B12-A640-5A9C-6C328DEE4DE9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03" creationId="{FAAACC8E-10C6-AD6D-EAAF-98A73DFF4B7B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04" creationId="{18D452D4-9B73-96B4-2520-70901507FEC1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05" creationId="{9A37E68E-CA9C-F5C3-DC8E-2BD89227BF00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06" creationId="{247F0807-0E56-152B-CEFA-96B214DA4659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07" creationId="{B485B18F-22B8-159E-F058-5880E17C8D75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08" creationId="{AE87D372-ADBA-C7D3-EEFC-DA4C02018387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09" creationId="{0DA7FD42-028B-547E-4941-FDE942C93E36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10" creationId="{F6E9A84E-94DB-CC6D-5804-6F824348A441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13" creationId="{661883FE-42FF-723A-EAF8-6184AA8E2B1D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14" creationId="{183DDEBC-4D53-97F1-99B2-FF6001E92A80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15" creationId="{A524B3EA-6C4E-715C-E935-1716248DC7A8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16" creationId="{617EC868-FB2B-B187-C91D-9FE93ABCDC4F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17" creationId="{E2A58908-461A-0922-1C17-E9EED4907290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18" creationId="{11F14FD3-C6A0-F916-CBEE-FEBBBC933CBC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19" creationId="{64D0C5A4-AB46-54B8-5C49-718105E7D635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20" creationId="{044D5F2C-169C-392F-B89D-39401F99C335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21" creationId="{A458BCF1-17F7-938F-EE7C-37ADC74533D0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22" creationId="{C19B5DCC-F670-4CB6-43A9-C5CB52D53E89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23" creationId="{B0308962-71E3-D593-365E-3DACEBE09D4F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24" creationId="{E4D05466-B128-C171-2A4E-4B9801A00F14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25" creationId="{139BD758-E8AE-83AA-6415-EB91779CB1B2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26" creationId="{23E9ADA9-9417-C43E-BD5E-82BAD0625A2D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27" creationId="{BA4448FA-D7DC-74B2-2BC6-F460F9B10C0D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28" creationId="{5E7AEE95-4C26-6101-0E98-7212931F29BF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29" creationId="{839775A2-D026-9EB9-2CE1-4611065D3CE6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30" creationId="{87C2FD97-269D-6887-B381-AF113006E0BC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31" creationId="{8E21D5D5-A312-FDA7-7D18-8164640B1864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32" creationId="{81AC68A6-5323-2B51-A11F-9AD7BA4DCA8C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33" creationId="{27161401-BA75-C387-27B6-044A0A603880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34" creationId="{E99E26D2-2EE0-ECC6-CCBD-BE45B904C4C9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35" creationId="{281D0821-BC92-5390-B91F-5B175F76F268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36" creationId="{0825CB9B-8295-422B-16BB-1A437D957A3F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37" creationId="{9813CC8C-4B28-8069-3CB0-ECB87154D2DB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38" creationId="{A109B92C-9DB0-AA23-8C41-26CB78F41CC0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39" creationId="{D76D79CE-78B6-5974-61DE-9D9DEDC8ECF9}"/>
          </ac:spMkLst>
        </pc:spChg>
        <pc:spChg chg="mod">
          <ac:chgData name="Peyman Tahghighi" userId="302b5e02-0ccb-4051-8688-06802fe7a381" providerId="ADAL" clId="{7CFEF0FF-FE13-4A31-8355-315E0E1B87EE}" dt="2024-02-08T21:45:54.099" v="632"/>
          <ac:spMkLst>
            <pc:docMk/>
            <pc:sldMk cId="3326978502" sldId="265"/>
            <ac:spMk id="140" creationId="{A003ACAF-65D9-557E-F655-91AAF711C711}"/>
          </ac:spMkLst>
        </pc:spChg>
        <pc:spChg chg="add mod">
          <ac:chgData name="Peyman Tahghighi" userId="302b5e02-0ccb-4051-8688-06802fe7a381" providerId="ADAL" clId="{7CFEF0FF-FE13-4A31-8355-315E0E1B87EE}" dt="2024-02-08T21:51:54.893" v="748" actId="1076"/>
          <ac:spMkLst>
            <pc:docMk/>
            <pc:sldMk cId="3326978502" sldId="265"/>
            <ac:spMk id="141" creationId="{418354BF-98DF-719A-0CCF-C05832E7FBC8}"/>
          </ac:spMkLst>
        </pc:spChg>
        <pc:spChg chg="add mod">
          <ac:chgData name="Peyman Tahghighi" userId="302b5e02-0ccb-4051-8688-06802fe7a381" providerId="ADAL" clId="{7CFEF0FF-FE13-4A31-8355-315E0E1B87EE}" dt="2024-02-08T21:51:54.893" v="748" actId="1076"/>
          <ac:spMkLst>
            <pc:docMk/>
            <pc:sldMk cId="3326978502" sldId="265"/>
            <ac:spMk id="142" creationId="{16ACB7DA-4AB8-E509-87CD-B6AB254DA16E}"/>
          </ac:spMkLst>
        </pc:spChg>
        <pc:spChg chg="add mod">
          <ac:chgData name="Peyman Tahghighi" userId="302b5e02-0ccb-4051-8688-06802fe7a381" providerId="ADAL" clId="{7CFEF0FF-FE13-4A31-8355-315E0E1B87EE}" dt="2024-02-08T21:51:54.893" v="748" actId="1076"/>
          <ac:spMkLst>
            <pc:docMk/>
            <pc:sldMk cId="3326978502" sldId="265"/>
            <ac:spMk id="143" creationId="{148246C1-37F2-7057-23EC-AA3CA3E8D1C5}"/>
          </ac:spMkLst>
        </pc:spChg>
        <pc:spChg chg="add mod">
          <ac:chgData name="Peyman Tahghighi" userId="302b5e02-0ccb-4051-8688-06802fe7a381" providerId="ADAL" clId="{7CFEF0FF-FE13-4A31-8355-315E0E1B87EE}" dt="2024-02-08T21:51:54.893" v="748" actId="1076"/>
          <ac:spMkLst>
            <pc:docMk/>
            <pc:sldMk cId="3326978502" sldId="265"/>
            <ac:spMk id="144" creationId="{809FF5AE-BAD4-E51C-A965-E0B7FA234773}"/>
          </ac:spMkLst>
        </pc:spChg>
        <pc:spChg chg="add del mod">
          <ac:chgData name="Peyman Tahghighi" userId="302b5e02-0ccb-4051-8688-06802fe7a381" providerId="ADAL" clId="{7CFEF0FF-FE13-4A31-8355-315E0E1B87EE}" dt="2024-02-08T21:47:08.156" v="666" actId="478"/>
          <ac:spMkLst>
            <pc:docMk/>
            <pc:sldMk cId="3326978502" sldId="265"/>
            <ac:spMk id="145" creationId="{DE88F20B-BB02-A89E-43D7-C4507F43AD20}"/>
          </ac:spMkLst>
        </pc:spChg>
        <pc:spChg chg="add del mod">
          <ac:chgData name="Peyman Tahghighi" userId="302b5e02-0ccb-4051-8688-06802fe7a381" providerId="ADAL" clId="{7CFEF0FF-FE13-4A31-8355-315E0E1B87EE}" dt="2024-02-08T21:47:07.088" v="665" actId="478"/>
          <ac:spMkLst>
            <pc:docMk/>
            <pc:sldMk cId="3326978502" sldId="265"/>
            <ac:spMk id="146" creationId="{BDAE7231-A71C-8F82-9A8C-2204C54331BE}"/>
          </ac:spMkLst>
        </pc:spChg>
        <pc:spChg chg="add del mod">
          <ac:chgData name="Peyman Tahghighi" userId="302b5e02-0ccb-4051-8688-06802fe7a381" providerId="ADAL" clId="{7CFEF0FF-FE13-4A31-8355-315E0E1B87EE}" dt="2024-02-08T21:47:05.670" v="664" actId="478"/>
          <ac:spMkLst>
            <pc:docMk/>
            <pc:sldMk cId="3326978502" sldId="265"/>
            <ac:spMk id="147" creationId="{FB167745-E012-EE27-D20B-FD5DFD05FE54}"/>
          </ac:spMkLst>
        </pc:spChg>
        <pc:spChg chg="add mod">
          <ac:chgData name="Peyman Tahghighi" userId="302b5e02-0ccb-4051-8688-06802fe7a381" providerId="ADAL" clId="{7CFEF0FF-FE13-4A31-8355-315E0E1B87EE}" dt="2024-02-08T21:51:54.893" v="748" actId="1076"/>
          <ac:spMkLst>
            <pc:docMk/>
            <pc:sldMk cId="3326978502" sldId="265"/>
            <ac:spMk id="148" creationId="{B8A67EB9-2927-CDCE-0FA3-F1B291A78FDD}"/>
          </ac:spMkLst>
        </pc:spChg>
        <pc:spChg chg="add mod">
          <ac:chgData name="Peyman Tahghighi" userId="302b5e02-0ccb-4051-8688-06802fe7a381" providerId="ADAL" clId="{7CFEF0FF-FE13-4A31-8355-315E0E1B87EE}" dt="2024-02-08T21:51:54.893" v="748" actId="1076"/>
          <ac:spMkLst>
            <pc:docMk/>
            <pc:sldMk cId="3326978502" sldId="265"/>
            <ac:spMk id="149" creationId="{E7155806-9F7A-3CF8-F66F-68BEA4D6770B}"/>
          </ac:spMkLst>
        </pc:spChg>
        <pc:spChg chg="add mod">
          <ac:chgData name="Peyman Tahghighi" userId="302b5e02-0ccb-4051-8688-06802fe7a381" providerId="ADAL" clId="{7CFEF0FF-FE13-4A31-8355-315E0E1B87EE}" dt="2024-02-08T21:51:54.893" v="748" actId="1076"/>
          <ac:spMkLst>
            <pc:docMk/>
            <pc:sldMk cId="3326978502" sldId="265"/>
            <ac:spMk id="150" creationId="{7C095BFD-3D2C-C4A2-EE3D-716287370E30}"/>
          </ac:spMkLst>
        </pc:spChg>
        <pc:spChg chg="add mod">
          <ac:chgData name="Peyman Tahghighi" userId="302b5e02-0ccb-4051-8688-06802fe7a381" providerId="ADAL" clId="{7CFEF0FF-FE13-4A31-8355-315E0E1B87EE}" dt="2024-02-08T21:52:04.114" v="751" actId="207"/>
          <ac:spMkLst>
            <pc:docMk/>
            <pc:sldMk cId="3326978502" sldId="265"/>
            <ac:spMk id="167" creationId="{BA69CC30-115D-D9A0-7E5E-DF97BE4C2B65}"/>
          </ac:spMkLst>
        </pc:spChg>
        <pc:grpChg chg="add mod">
          <ac:chgData name="Peyman Tahghighi" userId="302b5e02-0ccb-4051-8688-06802fe7a381" providerId="ADAL" clId="{7CFEF0FF-FE13-4A31-8355-315E0E1B87EE}" dt="2024-02-08T21:51:54.893" v="748" actId="1076"/>
          <ac:grpSpMkLst>
            <pc:docMk/>
            <pc:sldMk cId="3326978502" sldId="265"/>
            <ac:grpSpMk id="4" creationId="{FDBFFEA6-6F6E-10D6-90D0-8EE9A290D7E8}"/>
          </ac:grpSpMkLst>
        </pc:grpChg>
        <pc:grpChg chg="add mod">
          <ac:chgData name="Peyman Tahghighi" userId="302b5e02-0ccb-4051-8688-06802fe7a381" providerId="ADAL" clId="{7CFEF0FF-FE13-4A31-8355-315E0E1B87EE}" dt="2024-02-08T21:51:54.893" v="748" actId="1076"/>
          <ac:grpSpMkLst>
            <pc:docMk/>
            <pc:sldMk cId="3326978502" sldId="265"/>
            <ac:grpSpMk id="27" creationId="{0A0711F5-E2AA-60A0-BF9A-CC6CE98FF474}"/>
          </ac:grpSpMkLst>
        </pc:grpChg>
        <pc:grpChg chg="add mod">
          <ac:chgData name="Peyman Tahghighi" userId="302b5e02-0ccb-4051-8688-06802fe7a381" providerId="ADAL" clId="{7CFEF0FF-FE13-4A31-8355-315E0E1B87EE}" dt="2024-02-08T21:51:54.893" v="748" actId="1076"/>
          <ac:grpSpMkLst>
            <pc:docMk/>
            <pc:sldMk cId="3326978502" sldId="265"/>
            <ac:grpSpMk id="49" creationId="{21625303-D42E-20D1-C762-7240A910F6A4}"/>
          </ac:grpSpMkLst>
        </pc:grpChg>
        <pc:grpChg chg="add del mod">
          <ac:chgData name="Peyman Tahghighi" userId="302b5e02-0ccb-4051-8688-06802fe7a381" providerId="ADAL" clId="{7CFEF0FF-FE13-4A31-8355-315E0E1B87EE}" dt="2024-02-08T21:51:48.367" v="744" actId="478"/>
          <ac:grpSpMkLst>
            <pc:docMk/>
            <pc:sldMk cId="3326978502" sldId="265"/>
            <ac:grpSpMk id="81" creationId="{2D19D6A4-06B2-2BCC-59A7-671AC9852B84}"/>
          </ac:grpSpMkLst>
        </pc:grpChg>
        <pc:grpChg chg="mod">
          <ac:chgData name="Peyman Tahghighi" userId="302b5e02-0ccb-4051-8688-06802fe7a381" providerId="ADAL" clId="{7CFEF0FF-FE13-4A31-8355-315E0E1B87EE}" dt="2024-02-08T21:45:54.099" v="632"/>
          <ac:grpSpMkLst>
            <pc:docMk/>
            <pc:sldMk cId="3326978502" sldId="265"/>
            <ac:grpSpMk id="82" creationId="{A7447B03-B92B-59F5-5D01-7DBE167398C2}"/>
          </ac:grpSpMkLst>
        </pc:grpChg>
        <pc:grpChg chg="add del mod">
          <ac:chgData name="Peyman Tahghighi" userId="302b5e02-0ccb-4051-8688-06802fe7a381" providerId="ADAL" clId="{7CFEF0FF-FE13-4A31-8355-315E0E1B87EE}" dt="2024-02-08T21:51:48.705" v="745" actId="478"/>
          <ac:grpSpMkLst>
            <pc:docMk/>
            <pc:sldMk cId="3326978502" sldId="265"/>
            <ac:grpSpMk id="111" creationId="{6ADD5A06-8713-A513-801F-0A00C98CF7B1}"/>
          </ac:grpSpMkLst>
        </pc:grpChg>
        <pc:grpChg chg="mod">
          <ac:chgData name="Peyman Tahghighi" userId="302b5e02-0ccb-4051-8688-06802fe7a381" providerId="ADAL" clId="{7CFEF0FF-FE13-4A31-8355-315E0E1B87EE}" dt="2024-02-08T21:45:54.099" v="632"/>
          <ac:grpSpMkLst>
            <pc:docMk/>
            <pc:sldMk cId="3326978502" sldId="265"/>
            <ac:grpSpMk id="112" creationId="{1B3C0418-F095-D4F6-5608-AEFDE344777B}"/>
          </ac:grpSpMkLst>
        </pc:grpChg>
        <pc:picChg chg="del mod">
          <ac:chgData name="Peyman Tahghighi" userId="302b5e02-0ccb-4051-8688-06802fe7a381" providerId="ADAL" clId="{7CFEF0FF-FE13-4A31-8355-315E0E1B87EE}" dt="2024-02-08T21:51:47.588" v="743" actId="478"/>
          <ac:picMkLst>
            <pc:docMk/>
            <pc:sldMk cId="3326978502" sldId="265"/>
            <ac:picMk id="5" creationId="{74C0D3B3-B952-CE96-A0A7-8D991E7C981A}"/>
          </ac:picMkLst>
        </pc:picChg>
        <pc:picChg chg="add del mod">
          <ac:chgData name="Peyman Tahghighi" userId="302b5e02-0ccb-4051-8688-06802fe7a381" providerId="ADAL" clId="{7CFEF0FF-FE13-4A31-8355-315E0E1B87EE}" dt="2024-02-08T21:45:08.171" v="628" actId="478"/>
          <ac:picMkLst>
            <pc:docMk/>
            <pc:sldMk cId="3326978502" sldId="265"/>
            <ac:picMk id="80" creationId="{DF4658E4-C0CE-84CE-B80C-756812880594}"/>
          </ac:picMkLst>
        </pc:picChg>
        <pc:cxnChg chg="add mod">
          <ac:chgData name="Peyman Tahghighi" userId="302b5e02-0ccb-4051-8688-06802fe7a381" providerId="ADAL" clId="{7CFEF0FF-FE13-4A31-8355-315E0E1B87EE}" dt="2024-02-08T21:51:54.893" v="748" actId="1076"/>
          <ac:cxnSpMkLst>
            <pc:docMk/>
            <pc:sldMk cId="3326978502" sldId="265"/>
            <ac:cxnSpMk id="75" creationId="{F59B0CE8-26A6-F73B-9FD3-6175D612963C}"/>
          </ac:cxnSpMkLst>
        </pc:cxnChg>
        <pc:cxnChg chg="add mod">
          <ac:chgData name="Peyman Tahghighi" userId="302b5e02-0ccb-4051-8688-06802fe7a381" providerId="ADAL" clId="{7CFEF0FF-FE13-4A31-8355-315E0E1B87EE}" dt="2024-02-08T21:51:54.893" v="748" actId="1076"/>
          <ac:cxnSpMkLst>
            <pc:docMk/>
            <pc:sldMk cId="3326978502" sldId="265"/>
            <ac:cxnSpMk id="77" creationId="{AC7970E7-4468-FA49-E88E-EA9DD05BF7A4}"/>
          </ac:cxnSpMkLst>
        </pc:cxnChg>
        <pc:cxnChg chg="add mod">
          <ac:chgData name="Peyman Tahghighi" userId="302b5e02-0ccb-4051-8688-06802fe7a381" providerId="ADAL" clId="{7CFEF0FF-FE13-4A31-8355-315E0E1B87EE}" dt="2024-02-08T21:51:54.893" v="748" actId="1076"/>
          <ac:cxnSpMkLst>
            <pc:docMk/>
            <pc:sldMk cId="3326978502" sldId="265"/>
            <ac:cxnSpMk id="79" creationId="{1118648B-454C-5CEE-1672-93972C9C277C}"/>
          </ac:cxnSpMkLst>
        </pc:cxnChg>
        <pc:cxnChg chg="add del mod">
          <ac:chgData name="Peyman Tahghighi" userId="302b5e02-0ccb-4051-8688-06802fe7a381" providerId="ADAL" clId="{7CFEF0FF-FE13-4A31-8355-315E0E1B87EE}" dt="2024-02-08T21:50:19.399" v="723" actId="11529"/>
          <ac:cxnSpMkLst>
            <pc:docMk/>
            <pc:sldMk cId="3326978502" sldId="265"/>
            <ac:cxnSpMk id="152" creationId="{074D74AC-3E33-B6ED-C34E-FFE91571C415}"/>
          </ac:cxnSpMkLst>
        </pc:cxnChg>
        <pc:cxnChg chg="add mod">
          <ac:chgData name="Peyman Tahghighi" userId="302b5e02-0ccb-4051-8688-06802fe7a381" providerId="ADAL" clId="{7CFEF0FF-FE13-4A31-8355-315E0E1B87EE}" dt="2024-02-08T21:51:54.893" v="748" actId="1076"/>
          <ac:cxnSpMkLst>
            <pc:docMk/>
            <pc:sldMk cId="3326978502" sldId="265"/>
            <ac:cxnSpMk id="154" creationId="{6D3019D9-7255-8932-B543-75EABB875935}"/>
          </ac:cxnSpMkLst>
        </pc:cxnChg>
        <pc:cxnChg chg="add mod">
          <ac:chgData name="Peyman Tahghighi" userId="302b5e02-0ccb-4051-8688-06802fe7a381" providerId="ADAL" clId="{7CFEF0FF-FE13-4A31-8355-315E0E1B87EE}" dt="2024-02-08T21:51:54.893" v="748" actId="1076"/>
          <ac:cxnSpMkLst>
            <pc:docMk/>
            <pc:sldMk cId="3326978502" sldId="265"/>
            <ac:cxnSpMk id="156" creationId="{A4FBA9B9-EA82-5EBC-EAD0-328D62753D6D}"/>
          </ac:cxnSpMkLst>
        </pc:cxnChg>
        <pc:cxnChg chg="add mod">
          <ac:chgData name="Peyman Tahghighi" userId="302b5e02-0ccb-4051-8688-06802fe7a381" providerId="ADAL" clId="{7CFEF0FF-FE13-4A31-8355-315E0E1B87EE}" dt="2024-02-08T21:51:54.893" v="748" actId="1076"/>
          <ac:cxnSpMkLst>
            <pc:docMk/>
            <pc:sldMk cId="3326978502" sldId="265"/>
            <ac:cxnSpMk id="158" creationId="{F3757E6A-7CB5-7E75-8B10-DE1997E73DCF}"/>
          </ac:cxnSpMkLst>
        </pc:cxnChg>
        <pc:cxnChg chg="add mod">
          <ac:chgData name="Peyman Tahghighi" userId="302b5e02-0ccb-4051-8688-06802fe7a381" providerId="ADAL" clId="{7CFEF0FF-FE13-4A31-8355-315E0E1B87EE}" dt="2024-02-08T21:51:54.893" v="748" actId="1076"/>
          <ac:cxnSpMkLst>
            <pc:docMk/>
            <pc:sldMk cId="3326978502" sldId="265"/>
            <ac:cxnSpMk id="160" creationId="{6C6CD77E-5497-B168-1A81-F2617301785B}"/>
          </ac:cxnSpMkLst>
        </pc:cxnChg>
        <pc:cxnChg chg="add mod">
          <ac:chgData name="Peyman Tahghighi" userId="302b5e02-0ccb-4051-8688-06802fe7a381" providerId="ADAL" clId="{7CFEF0FF-FE13-4A31-8355-315E0E1B87EE}" dt="2024-02-08T21:51:54.893" v="748" actId="1076"/>
          <ac:cxnSpMkLst>
            <pc:docMk/>
            <pc:sldMk cId="3326978502" sldId="265"/>
            <ac:cxnSpMk id="163" creationId="{B13CE0FF-4BB7-584E-F8A8-1DF314C3D4AC}"/>
          </ac:cxnSpMkLst>
        </pc:cxnChg>
        <pc:cxnChg chg="add mod">
          <ac:chgData name="Peyman Tahghighi" userId="302b5e02-0ccb-4051-8688-06802fe7a381" providerId="ADAL" clId="{7CFEF0FF-FE13-4A31-8355-315E0E1B87EE}" dt="2024-02-08T21:51:54.893" v="748" actId="1076"/>
          <ac:cxnSpMkLst>
            <pc:docMk/>
            <pc:sldMk cId="3326978502" sldId="265"/>
            <ac:cxnSpMk id="166" creationId="{D4B8A7D3-8E39-B22B-7190-15A0F8F0FD8B}"/>
          </ac:cxnSpMkLst>
        </pc:cxnChg>
      </pc:sldChg>
      <pc:sldChg chg="addSp modSp mod">
        <pc:chgData name="Peyman Tahghighi" userId="302b5e02-0ccb-4051-8688-06802fe7a381" providerId="ADAL" clId="{7CFEF0FF-FE13-4A31-8355-315E0E1B87EE}" dt="2024-02-08T21:56:14.643" v="845" actId="20577"/>
        <pc:sldMkLst>
          <pc:docMk/>
          <pc:sldMk cId="2604258920" sldId="266"/>
        </pc:sldMkLst>
        <pc:spChg chg="mod">
          <ac:chgData name="Peyman Tahghighi" userId="302b5e02-0ccb-4051-8688-06802fe7a381" providerId="ADAL" clId="{7CFEF0FF-FE13-4A31-8355-315E0E1B87EE}" dt="2024-02-08T21:56:14.643" v="845" actId="20577"/>
          <ac:spMkLst>
            <pc:docMk/>
            <pc:sldMk cId="2604258920" sldId="266"/>
            <ac:spMk id="3" creationId="{95099629-0395-5ABF-7D11-9A2A9956CCD7}"/>
          </ac:spMkLst>
        </pc:spChg>
        <pc:picChg chg="add mod">
          <ac:chgData name="Peyman Tahghighi" userId="302b5e02-0ccb-4051-8688-06802fe7a381" providerId="ADAL" clId="{7CFEF0FF-FE13-4A31-8355-315E0E1B87EE}" dt="2024-02-08T21:55:53.947" v="765" actId="1076"/>
          <ac:picMkLst>
            <pc:docMk/>
            <pc:sldMk cId="2604258920" sldId="266"/>
            <ac:picMk id="1026" creationId="{61EC214B-06D2-4526-34BB-F33951A23EA9}"/>
          </ac:picMkLst>
        </pc:picChg>
      </pc:sldChg>
      <pc:sldChg chg="addSp delSp modSp mod">
        <pc:chgData name="Peyman Tahghighi" userId="302b5e02-0ccb-4051-8688-06802fe7a381" providerId="ADAL" clId="{7CFEF0FF-FE13-4A31-8355-315E0E1B87EE}" dt="2024-02-08T21:58:00.416" v="861" actId="1076"/>
        <pc:sldMkLst>
          <pc:docMk/>
          <pc:sldMk cId="581420275" sldId="267"/>
        </pc:sldMkLst>
        <pc:spChg chg="del mod">
          <ac:chgData name="Peyman Tahghighi" userId="302b5e02-0ccb-4051-8688-06802fe7a381" providerId="ADAL" clId="{7CFEF0FF-FE13-4A31-8355-315E0E1B87EE}" dt="2024-02-08T21:57:53.428" v="859" actId="478"/>
          <ac:spMkLst>
            <pc:docMk/>
            <pc:sldMk cId="581420275" sldId="267"/>
            <ac:spMk id="3" creationId="{F7871F35-2A6B-967A-9328-DBB59B5ACC5E}"/>
          </ac:spMkLst>
        </pc:spChg>
        <pc:picChg chg="add mod">
          <ac:chgData name="Peyman Tahghighi" userId="302b5e02-0ccb-4051-8688-06802fe7a381" providerId="ADAL" clId="{7CFEF0FF-FE13-4A31-8355-315E0E1B87EE}" dt="2024-02-08T21:58:00.416" v="861" actId="1076"/>
          <ac:picMkLst>
            <pc:docMk/>
            <pc:sldMk cId="581420275" sldId="267"/>
            <ac:picMk id="2050" creationId="{D692D8B6-28C1-01E4-CE2C-0E601A63E86C}"/>
          </ac:picMkLst>
        </pc:picChg>
      </pc:sldChg>
      <pc:sldChg chg="addSp delSp modSp mod">
        <pc:chgData name="Peyman Tahghighi" userId="302b5e02-0ccb-4051-8688-06802fe7a381" providerId="ADAL" clId="{7CFEF0FF-FE13-4A31-8355-315E0E1B87EE}" dt="2024-02-08T21:58:36.977" v="874" actId="1076"/>
        <pc:sldMkLst>
          <pc:docMk/>
          <pc:sldMk cId="2280391736" sldId="268"/>
        </pc:sldMkLst>
        <pc:spChg chg="del">
          <ac:chgData name="Peyman Tahghighi" userId="302b5e02-0ccb-4051-8688-06802fe7a381" providerId="ADAL" clId="{7CFEF0FF-FE13-4A31-8355-315E0E1B87EE}" dt="2024-02-08T21:58:28.557" v="869" actId="478"/>
          <ac:spMkLst>
            <pc:docMk/>
            <pc:sldMk cId="2280391736" sldId="268"/>
            <ac:spMk id="3" creationId="{AA6C9C04-A617-AD60-B2A4-211E697D47D1}"/>
          </ac:spMkLst>
        </pc:spChg>
        <pc:picChg chg="add mod">
          <ac:chgData name="Peyman Tahghighi" userId="302b5e02-0ccb-4051-8688-06802fe7a381" providerId="ADAL" clId="{7CFEF0FF-FE13-4A31-8355-315E0E1B87EE}" dt="2024-02-08T21:58:36.977" v="874" actId="1076"/>
          <ac:picMkLst>
            <pc:docMk/>
            <pc:sldMk cId="2280391736" sldId="268"/>
            <ac:picMk id="3074" creationId="{2CC91253-557D-2DBF-8F95-5E80368A69B1}"/>
          </ac:picMkLst>
        </pc:picChg>
      </pc:sldChg>
      <pc:sldChg chg="addSp delSp modSp mod">
        <pc:chgData name="Peyman Tahghighi" userId="302b5e02-0ccb-4051-8688-06802fe7a381" providerId="ADAL" clId="{7CFEF0FF-FE13-4A31-8355-315E0E1B87EE}" dt="2024-02-12T07:44:31.550" v="1192" actId="478"/>
        <pc:sldMkLst>
          <pc:docMk/>
          <pc:sldMk cId="21585290" sldId="269"/>
        </pc:sldMkLst>
        <pc:spChg chg="del">
          <ac:chgData name="Peyman Tahghighi" userId="302b5e02-0ccb-4051-8688-06802fe7a381" providerId="ADAL" clId="{7CFEF0FF-FE13-4A31-8355-315E0E1B87EE}" dt="2024-02-08T21:58:48.580" v="877" actId="478"/>
          <ac:spMkLst>
            <pc:docMk/>
            <pc:sldMk cId="21585290" sldId="269"/>
            <ac:spMk id="3" creationId="{03DA0A92-D388-199C-DAF0-1690D1506F67}"/>
          </ac:spMkLst>
        </pc:spChg>
        <pc:picChg chg="del">
          <ac:chgData name="Peyman Tahghighi" userId="302b5e02-0ccb-4051-8688-06802fe7a381" providerId="ADAL" clId="{7CFEF0FF-FE13-4A31-8355-315E0E1B87EE}" dt="2024-02-12T07:44:31.550" v="1192" actId="478"/>
          <ac:picMkLst>
            <pc:docMk/>
            <pc:sldMk cId="21585290" sldId="269"/>
            <ac:picMk id="1026" creationId="{AF6CF7FB-F43A-5ACB-902A-8068B5923A85}"/>
          </ac:picMkLst>
        </pc:picChg>
        <pc:picChg chg="add mod">
          <ac:chgData name="Peyman Tahghighi" userId="302b5e02-0ccb-4051-8688-06802fe7a381" providerId="ADAL" clId="{7CFEF0FF-FE13-4A31-8355-315E0E1B87EE}" dt="2024-02-08T21:58:47.022" v="876" actId="1076"/>
          <ac:picMkLst>
            <pc:docMk/>
            <pc:sldMk cId="21585290" sldId="269"/>
            <ac:picMk id="4098" creationId="{6D5B59FF-0675-C3DE-0939-79E955AF3017}"/>
          </ac:picMkLst>
        </pc:picChg>
      </pc:sldChg>
      <pc:sldChg chg="addSp delSp del mod">
        <pc:chgData name="Peyman Tahghighi" userId="302b5e02-0ccb-4051-8688-06802fe7a381" providerId="ADAL" clId="{7CFEF0FF-FE13-4A31-8355-315E0E1B87EE}" dt="2024-02-08T21:52:52.989" v="761" actId="47"/>
        <pc:sldMkLst>
          <pc:docMk/>
          <pc:sldMk cId="2021662088" sldId="271"/>
        </pc:sldMkLst>
        <pc:spChg chg="add">
          <ac:chgData name="Peyman Tahghighi" userId="302b5e02-0ccb-4051-8688-06802fe7a381" providerId="ADAL" clId="{7CFEF0FF-FE13-4A31-8355-315E0E1B87EE}" dt="2024-02-08T19:14:04.154" v="0" actId="11529"/>
          <ac:spMkLst>
            <pc:docMk/>
            <pc:sldMk cId="2021662088" sldId="271"/>
            <ac:spMk id="5" creationId="{3D2EEF33-F064-9A54-2EA3-85FFA7801660}"/>
          </ac:spMkLst>
        </pc:spChg>
        <pc:spChg chg="del">
          <ac:chgData name="Peyman Tahghighi" userId="302b5e02-0ccb-4051-8688-06802fe7a381" providerId="ADAL" clId="{7CFEF0FF-FE13-4A31-8355-315E0E1B87EE}" dt="2024-02-08T21:39:18.746" v="453" actId="478"/>
          <ac:spMkLst>
            <pc:docMk/>
            <pc:sldMk cId="2021662088" sldId="271"/>
            <ac:spMk id="120" creationId="{A53E2E99-EC2E-1671-CC25-0CAA1ED91BE9}"/>
          </ac:spMkLst>
        </pc:spChg>
        <pc:picChg chg="del">
          <ac:chgData name="Peyman Tahghighi" userId="302b5e02-0ccb-4051-8688-06802fe7a381" providerId="ADAL" clId="{7CFEF0FF-FE13-4A31-8355-315E0E1B87EE}" dt="2024-02-08T21:52:51.974" v="760" actId="478"/>
          <ac:picMkLst>
            <pc:docMk/>
            <pc:sldMk cId="2021662088" sldId="271"/>
            <ac:picMk id="8" creationId="{E91B362F-992F-11E0-3E69-76560B3163E7}"/>
          </ac:picMkLst>
        </pc:picChg>
      </pc:sldChg>
      <pc:sldChg chg="addSp delSp modSp new mod modAnim">
        <pc:chgData name="Peyman Tahghighi" userId="302b5e02-0ccb-4051-8688-06802fe7a381" providerId="ADAL" clId="{7CFEF0FF-FE13-4A31-8355-315E0E1B87EE}" dt="2024-02-10T00:58:04.595" v="1166" actId="1076"/>
        <pc:sldMkLst>
          <pc:docMk/>
          <pc:sldMk cId="2998351476" sldId="272"/>
        </pc:sldMkLst>
        <pc:spChg chg="del mod">
          <ac:chgData name="Peyman Tahghighi" userId="302b5e02-0ccb-4051-8688-06802fe7a381" providerId="ADAL" clId="{7CFEF0FF-FE13-4A31-8355-315E0E1B87EE}" dt="2024-02-08T21:39:31.017" v="457" actId="478"/>
          <ac:spMkLst>
            <pc:docMk/>
            <pc:sldMk cId="2998351476" sldId="272"/>
            <ac:spMk id="2" creationId="{4FFAC3CD-0808-F651-4F22-175BABB40856}"/>
          </ac:spMkLst>
        </pc:spChg>
        <pc:spChg chg="del">
          <ac:chgData name="Peyman Tahghighi" userId="302b5e02-0ccb-4051-8688-06802fe7a381" providerId="ADAL" clId="{7CFEF0FF-FE13-4A31-8355-315E0E1B87EE}" dt="2024-02-08T19:14:51.596" v="3" actId="478"/>
          <ac:spMkLst>
            <pc:docMk/>
            <pc:sldMk cId="2998351476" sldId="272"/>
            <ac:spMk id="3" creationId="{F07AD74F-7FE6-1AF5-B4E7-2B9406F6CF1D}"/>
          </ac:spMkLst>
        </pc:spChg>
        <pc:spChg chg="add mod">
          <ac:chgData name="Peyman Tahghighi" userId="302b5e02-0ccb-4051-8688-06802fe7a381" providerId="ADAL" clId="{7CFEF0FF-FE13-4A31-8355-315E0E1B87EE}" dt="2024-02-08T19:17:14.019" v="38" actId="164"/>
          <ac:spMkLst>
            <pc:docMk/>
            <pc:sldMk cId="2998351476" sldId="272"/>
            <ac:spMk id="5" creationId="{D20CB6EA-72AE-A9DB-8055-056E79252A8F}"/>
          </ac:spMkLst>
        </pc:spChg>
        <pc:spChg chg="add mod">
          <ac:chgData name="Peyman Tahghighi" userId="302b5e02-0ccb-4051-8688-06802fe7a381" providerId="ADAL" clId="{7CFEF0FF-FE13-4A31-8355-315E0E1B87EE}" dt="2024-02-08T19:17:14.019" v="38" actId="164"/>
          <ac:spMkLst>
            <pc:docMk/>
            <pc:sldMk cId="2998351476" sldId="272"/>
            <ac:spMk id="6" creationId="{2644BD2A-66C5-FC43-20C9-6CA6D4040506}"/>
          </ac:spMkLst>
        </pc:spChg>
        <pc:spChg chg="add mod">
          <ac:chgData name="Peyman Tahghighi" userId="302b5e02-0ccb-4051-8688-06802fe7a381" providerId="ADAL" clId="{7CFEF0FF-FE13-4A31-8355-315E0E1B87EE}" dt="2024-02-08T19:17:14.019" v="38" actId="164"/>
          <ac:spMkLst>
            <pc:docMk/>
            <pc:sldMk cId="2998351476" sldId="272"/>
            <ac:spMk id="7" creationId="{121CD99F-AB50-8689-478B-86A3E10D3760}"/>
          </ac:spMkLst>
        </pc:spChg>
        <pc:spChg chg="add mod">
          <ac:chgData name="Peyman Tahghighi" userId="302b5e02-0ccb-4051-8688-06802fe7a381" providerId="ADAL" clId="{7CFEF0FF-FE13-4A31-8355-315E0E1B87EE}" dt="2024-02-08T19:17:14.019" v="38" actId="164"/>
          <ac:spMkLst>
            <pc:docMk/>
            <pc:sldMk cId="2998351476" sldId="272"/>
            <ac:spMk id="8" creationId="{C9EE5034-2441-8E7F-4A67-824E618C1062}"/>
          </ac:spMkLst>
        </pc:spChg>
        <pc:spChg chg="add mod">
          <ac:chgData name="Peyman Tahghighi" userId="302b5e02-0ccb-4051-8688-06802fe7a381" providerId="ADAL" clId="{7CFEF0FF-FE13-4A31-8355-315E0E1B87EE}" dt="2024-02-08T19:17:14.019" v="38" actId="164"/>
          <ac:spMkLst>
            <pc:docMk/>
            <pc:sldMk cId="2998351476" sldId="272"/>
            <ac:spMk id="9" creationId="{0A023DEE-3D48-C26F-5C41-83DA2B6830B5}"/>
          </ac:spMkLst>
        </pc:spChg>
        <pc:spChg chg="add mod">
          <ac:chgData name="Peyman Tahghighi" userId="302b5e02-0ccb-4051-8688-06802fe7a381" providerId="ADAL" clId="{7CFEF0FF-FE13-4A31-8355-315E0E1B87EE}" dt="2024-02-08T19:17:14.019" v="38" actId="164"/>
          <ac:spMkLst>
            <pc:docMk/>
            <pc:sldMk cId="2998351476" sldId="272"/>
            <ac:spMk id="10" creationId="{344CC08E-015C-050C-A5A5-CCA306569FBB}"/>
          </ac:spMkLst>
        </pc:spChg>
        <pc:spChg chg="add mod">
          <ac:chgData name="Peyman Tahghighi" userId="302b5e02-0ccb-4051-8688-06802fe7a381" providerId="ADAL" clId="{7CFEF0FF-FE13-4A31-8355-315E0E1B87EE}" dt="2024-02-08T19:16:17.406" v="24" actId="571"/>
          <ac:spMkLst>
            <pc:docMk/>
            <pc:sldMk cId="2998351476" sldId="272"/>
            <ac:spMk id="11" creationId="{DBE03C20-5D2B-B2A1-E615-9159C009BADB}"/>
          </ac:spMkLst>
        </pc:spChg>
        <pc:spChg chg="add mod">
          <ac:chgData name="Peyman Tahghighi" userId="302b5e02-0ccb-4051-8688-06802fe7a381" providerId="ADAL" clId="{7CFEF0FF-FE13-4A31-8355-315E0E1B87EE}" dt="2024-02-08T19:16:17.406" v="24" actId="571"/>
          <ac:spMkLst>
            <pc:docMk/>
            <pc:sldMk cId="2998351476" sldId="272"/>
            <ac:spMk id="12" creationId="{BD1150F6-5AFA-C8D3-D707-18312802BD80}"/>
          </ac:spMkLst>
        </pc:spChg>
        <pc:spChg chg="add mod">
          <ac:chgData name="Peyman Tahghighi" userId="302b5e02-0ccb-4051-8688-06802fe7a381" providerId="ADAL" clId="{7CFEF0FF-FE13-4A31-8355-315E0E1B87EE}" dt="2024-02-08T19:16:17.406" v="24" actId="571"/>
          <ac:spMkLst>
            <pc:docMk/>
            <pc:sldMk cId="2998351476" sldId="272"/>
            <ac:spMk id="13" creationId="{9621ADA6-C567-A284-53C7-D73EF699EC6B}"/>
          </ac:spMkLst>
        </pc:spChg>
        <pc:spChg chg="add mod">
          <ac:chgData name="Peyman Tahghighi" userId="302b5e02-0ccb-4051-8688-06802fe7a381" providerId="ADAL" clId="{7CFEF0FF-FE13-4A31-8355-315E0E1B87EE}" dt="2024-02-08T19:17:14.019" v="38" actId="164"/>
          <ac:spMkLst>
            <pc:docMk/>
            <pc:sldMk cId="2998351476" sldId="272"/>
            <ac:spMk id="14" creationId="{ED87D5BF-7C2B-FB67-FB6E-07B1FA3F942D}"/>
          </ac:spMkLst>
        </pc:spChg>
        <pc:spChg chg="add mod">
          <ac:chgData name="Peyman Tahghighi" userId="302b5e02-0ccb-4051-8688-06802fe7a381" providerId="ADAL" clId="{7CFEF0FF-FE13-4A31-8355-315E0E1B87EE}" dt="2024-02-08T19:17:14.019" v="38" actId="164"/>
          <ac:spMkLst>
            <pc:docMk/>
            <pc:sldMk cId="2998351476" sldId="272"/>
            <ac:spMk id="15" creationId="{5F3DE9A3-C231-8ED4-2C61-52C8949E1F94}"/>
          </ac:spMkLst>
        </pc:spChg>
        <pc:spChg chg="add mod">
          <ac:chgData name="Peyman Tahghighi" userId="302b5e02-0ccb-4051-8688-06802fe7a381" providerId="ADAL" clId="{7CFEF0FF-FE13-4A31-8355-315E0E1B87EE}" dt="2024-02-08T19:17:14.019" v="38" actId="164"/>
          <ac:spMkLst>
            <pc:docMk/>
            <pc:sldMk cId="2998351476" sldId="272"/>
            <ac:spMk id="16" creationId="{3BE3F684-9874-D9F3-8B8A-834731FC5971}"/>
          </ac:spMkLst>
        </pc:spChg>
        <pc:spChg chg="add mod">
          <ac:chgData name="Peyman Tahghighi" userId="302b5e02-0ccb-4051-8688-06802fe7a381" providerId="ADAL" clId="{7CFEF0FF-FE13-4A31-8355-315E0E1B87EE}" dt="2024-02-08T19:17:14.019" v="38" actId="164"/>
          <ac:spMkLst>
            <pc:docMk/>
            <pc:sldMk cId="2998351476" sldId="272"/>
            <ac:spMk id="17" creationId="{974AA405-05B8-623D-F271-AB4C4B96FEA1}"/>
          </ac:spMkLst>
        </pc:spChg>
        <pc:spChg chg="add mod">
          <ac:chgData name="Peyman Tahghighi" userId="302b5e02-0ccb-4051-8688-06802fe7a381" providerId="ADAL" clId="{7CFEF0FF-FE13-4A31-8355-315E0E1B87EE}" dt="2024-02-08T19:17:14.019" v="38" actId="164"/>
          <ac:spMkLst>
            <pc:docMk/>
            <pc:sldMk cId="2998351476" sldId="272"/>
            <ac:spMk id="18" creationId="{34EF9890-181F-C36F-8DF4-EAB8D9A38852}"/>
          </ac:spMkLst>
        </pc:spChg>
        <pc:spChg chg="add mod">
          <ac:chgData name="Peyman Tahghighi" userId="302b5e02-0ccb-4051-8688-06802fe7a381" providerId="ADAL" clId="{7CFEF0FF-FE13-4A31-8355-315E0E1B87EE}" dt="2024-02-08T19:17:14.019" v="38" actId="164"/>
          <ac:spMkLst>
            <pc:docMk/>
            <pc:sldMk cId="2998351476" sldId="272"/>
            <ac:spMk id="19" creationId="{6EEC3254-7DEC-4F5E-64FC-D5C545B20AF5}"/>
          </ac:spMkLst>
        </pc:spChg>
        <pc:spChg chg="add mod">
          <ac:chgData name="Peyman Tahghighi" userId="302b5e02-0ccb-4051-8688-06802fe7a381" providerId="ADAL" clId="{7CFEF0FF-FE13-4A31-8355-315E0E1B87EE}" dt="2024-02-08T19:17:14.019" v="38" actId="164"/>
          <ac:spMkLst>
            <pc:docMk/>
            <pc:sldMk cId="2998351476" sldId="272"/>
            <ac:spMk id="20" creationId="{5B9E9194-8422-7376-0615-9CB69CF7D6DA}"/>
          </ac:spMkLst>
        </pc:spChg>
        <pc:spChg chg="add mod">
          <ac:chgData name="Peyman Tahghighi" userId="302b5e02-0ccb-4051-8688-06802fe7a381" providerId="ADAL" clId="{7CFEF0FF-FE13-4A31-8355-315E0E1B87EE}" dt="2024-02-08T19:17:14.019" v="38" actId="164"/>
          <ac:spMkLst>
            <pc:docMk/>
            <pc:sldMk cId="2998351476" sldId="272"/>
            <ac:spMk id="21" creationId="{15730B14-1D34-D942-839E-6AE771869889}"/>
          </ac:spMkLst>
        </pc:spChg>
        <pc:spChg chg="add mod">
          <ac:chgData name="Peyman Tahghighi" userId="302b5e02-0ccb-4051-8688-06802fe7a381" providerId="ADAL" clId="{7CFEF0FF-FE13-4A31-8355-315E0E1B87EE}" dt="2024-02-08T19:17:14.019" v="38" actId="164"/>
          <ac:spMkLst>
            <pc:docMk/>
            <pc:sldMk cId="2998351476" sldId="272"/>
            <ac:spMk id="22" creationId="{F1AACDA2-08ED-87DA-A20A-C3E35D383B46}"/>
          </ac:spMkLst>
        </pc:spChg>
        <pc:spChg chg="add mod">
          <ac:chgData name="Peyman Tahghighi" userId="302b5e02-0ccb-4051-8688-06802fe7a381" providerId="ADAL" clId="{7CFEF0FF-FE13-4A31-8355-315E0E1B87EE}" dt="2024-02-08T19:17:14.019" v="38" actId="164"/>
          <ac:spMkLst>
            <pc:docMk/>
            <pc:sldMk cId="2998351476" sldId="272"/>
            <ac:spMk id="23" creationId="{61C01C85-4BBF-497B-F7AF-D077AAA3387D}"/>
          </ac:spMkLst>
        </pc:spChg>
        <pc:spChg chg="add mod">
          <ac:chgData name="Peyman Tahghighi" userId="302b5e02-0ccb-4051-8688-06802fe7a381" providerId="ADAL" clId="{7CFEF0FF-FE13-4A31-8355-315E0E1B87EE}" dt="2024-02-08T19:17:14.019" v="38" actId="164"/>
          <ac:spMkLst>
            <pc:docMk/>
            <pc:sldMk cId="2998351476" sldId="272"/>
            <ac:spMk id="24" creationId="{D5F71DDC-F87D-8A50-BBEC-EA5CFF543A02}"/>
          </ac:spMkLst>
        </pc:spChg>
        <pc:spChg chg="add mod">
          <ac:chgData name="Peyman Tahghighi" userId="302b5e02-0ccb-4051-8688-06802fe7a381" providerId="ADAL" clId="{7CFEF0FF-FE13-4A31-8355-315E0E1B87EE}" dt="2024-02-08T19:17:14.019" v="38" actId="164"/>
          <ac:spMkLst>
            <pc:docMk/>
            <pc:sldMk cId="2998351476" sldId="272"/>
            <ac:spMk id="25" creationId="{A7243237-42F8-DD5F-C4C3-C41ED054C361}"/>
          </ac:spMkLst>
        </pc:spChg>
        <pc:spChg chg="add mod">
          <ac:chgData name="Peyman Tahghighi" userId="302b5e02-0ccb-4051-8688-06802fe7a381" providerId="ADAL" clId="{7CFEF0FF-FE13-4A31-8355-315E0E1B87EE}" dt="2024-02-08T19:17:14.019" v="38" actId="164"/>
          <ac:spMkLst>
            <pc:docMk/>
            <pc:sldMk cId="2998351476" sldId="272"/>
            <ac:spMk id="26" creationId="{A4CE51D5-C468-2A38-DDC9-8B0C793E47AA}"/>
          </ac:spMkLst>
        </pc:spChg>
        <pc:spChg chg="add mod">
          <ac:chgData name="Peyman Tahghighi" userId="302b5e02-0ccb-4051-8688-06802fe7a381" providerId="ADAL" clId="{7CFEF0FF-FE13-4A31-8355-315E0E1B87EE}" dt="2024-02-08T19:17:14.019" v="38" actId="164"/>
          <ac:spMkLst>
            <pc:docMk/>
            <pc:sldMk cId="2998351476" sldId="272"/>
            <ac:spMk id="27" creationId="{70F72F18-91E4-7AFF-BB46-D1375431AC60}"/>
          </ac:spMkLst>
        </pc:spChg>
        <pc:spChg chg="add mod">
          <ac:chgData name="Peyman Tahghighi" userId="302b5e02-0ccb-4051-8688-06802fe7a381" providerId="ADAL" clId="{7CFEF0FF-FE13-4A31-8355-315E0E1B87EE}" dt="2024-02-08T19:17:14.019" v="38" actId="164"/>
          <ac:spMkLst>
            <pc:docMk/>
            <pc:sldMk cId="2998351476" sldId="272"/>
            <ac:spMk id="28" creationId="{16DE4048-4428-997D-3C19-14315979583D}"/>
          </ac:spMkLst>
        </pc:spChg>
        <pc:spChg chg="add del mod">
          <ac:chgData name="Peyman Tahghighi" userId="302b5e02-0ccb-4051-8688-06802fe7a381" providerId="ADAL" clId="{7CFEF0FF-FE13-4A31-8355-315E0E1B87EE}" dt="2024-02-08T19:16:49.333" v="32" actId="478"/>
          <ac:spMkLst>
            <pc:docMk/>
            <pc:sldMk cId="2998351476" sldId="272"/>
            <ac:spMk id="29" creationId="{0F6847F3-39BB-F75A-569C-807EF93625FF}"/>
          </ac:spMkLst>
        </pc:spChg>
        <pc:spChg chg="add del mod">
          <ac:chgData name="Peyman Tahghighi" userId="302b5e02-0ccb-4051-8688-06802fe7a381" providerId="ADAL" clId="{7CFEF0FF-FE13-4A31-8355-315E0E1B87EE}" dt="2024-02-08T19:16:48.802" v="31" actId="478"/>
          <ac:spMkLst>
            <pc:docMk/>
            <pc:sldMk cId="2998351476" sldId="272"/>
            <ac:spMk id="30" creationId="{1F9EED71-3739-887F-86B3-62982C7F776A}"/>
          </ac:spMkLst>
        </pc:spChg>
        <pc:spChg chg="add del mod">
          <ac:chgData name="Peyman Tahghighi" userId="302b5e02-0ccb-4051-8688-06802fe7a381" providerId="ADAL" clId="{7CFEF0FF-FE13-4A31-8355-315E0E1B87EE}" dt="2024-02-08T19:16:48.213" v="30" actId="478"/>
          <ac:spMkLst>
            <pc:docMk/>
            <pc:sldMk cId="2998351476" sldId="272"/>
            <ac:spMk id="31" creationId="{572376AF-9F33-F6B5-E9AE-A4DF85F0F919}"/>
          </ac:spMkLst>
        </pc:spChg>
        <pc:spChg chg="del mod">
          <ac:chgData name="Peyman Tahghighi" userId="302b5e02-0ccb-4051-8688-06802fe7a381" providerId="ADAL" clId="{7CFEF0FF-FE13-4A31-8355-315E0E1B87EE}" dt="2024-02-08T19:22:48.784" v="72" actId="478"/>
          <ac:spMkLst>
            <pc:docMk/>
            <pc:sldMk cId="2998351476" sldId="272"/>
            <ac:spMk id="34" creationId="{726F012B-3837-06E7-FE29-AA7E040796B8}"/>
          </ac:spMkLst>
        </pc:spChg>
        <pc:spChg chg="del mod">
          <ac:chgData name="Peyman Tahghighi" userId="302b5e02-0ccb-4051-8688-06802fe7a381" providerId="ADAL" clId="{7CFEF0FF-FE13-4A31-8355-315E0E1B87EE}" dt="2024-02-08T19:22:44.020" v="69" actId="478"/>
          <ac:spMkLst>
            <pc:docMk/>
            <pc:sldMk cId="2998351476" sldId="272"/>
            <ac:spMk id="35" creationId="{95690B0C-03B7-C0A0-322D-CC761C9DC9E2}"/>
          </ac:spMkLst>
        </pc:spChg>
        <pc:spChg chg="del mod">
          <ac:chgData name="Peyman Tahghighi" userId="302b5e02-0ccb-4051-8688-06802fe7a381" providerId="ADAL" clId="{7CFEF0FF-FE13-4A31-8355-315E0E1B87EE}" dt="2024-02-08T19:22:41.505" v="68" actId="478"/>
          <ac:spMkLst>
            <pc:docMk/>
            <pc:sldMk cId="2998351476" sldId="272"/>
            <ac:spMk id="36" creationId="{910B8F00-6093-CFCC-A2A4-F973F9E1C467}"/>
          </ac:spMkLst>
        </pc:spChg>
        <pc:spChg chg="del mod">
          <ac:chgData name="Peyman Tahghighi" userId="302b5e02-0ccb-4051-8688-06802fe7a381" providerId="ADAL" clId="{7CFEF0FF-FE13-4A31-8355-315E0E1B87EE}" dt="2024-02-08T19:22:49.649" v="73" actId="478"/>
          <ac:spMkLst>
            <pc:docMk/>
            <pc:sldMk cId="2998351476" sldId="272"/>
            <ac:spMk id="37" creationId="{31A2B2A4-4C49-9C14-D234-4A87A6F0461F}"/>
          </ac:spMkLst>
        </pc:spChg>
        <pc:spChg chg="del mod">
          <ac:chgData name="Peyman Tahghighi" userId="302b5e02-0ccb-4051-8688-06802fe7a381" providerId="ADAL" clId="{7CFEF0FF-FE13-4A31-8355-315E0E1B87EE}" dt="2024-02-08T19:22:51.095" v="75" actId="478"/>
          <ac:spMkLst>
            <pc:docMk/>
            <pc:sldMk cId="2998351476" sldId="272"/>
            <ac:spMk id="38" creationId="{17C16482-03F1-F4A1-5F6E-9EC9D377B15F}"/>
          </ac:spMkLst>
        </pc:spChg>
        <pc:spChg chg="del mod">
          <ac:chgData name="Peyman Tahghighi" userId="302b5e02-0ccb-4051-8688-06802fe7a381" providerId="ADAL" clId="{7CFEF0FF-FE13-4A31-8355-315E0E1B87EE}" dt="2024-02-08T19:22:52.046" v="76" actId="478"/>
          <ac:spMkLst>
            <pc:docMk/>
            <pc:sldMk cId="2998351476" sldId="272"/>
            <ac:spMk id="39" creationId="{0A9E2B5C-9ECE-3971-099C-F7B59DEC7038}"/>
          </ac:spMkLst>
        </pc:spChg>
        <pc:spChg chg="del mod">
          <ac:chgData name="Peyman Tahghighi" userId="302b5e02-0ccb-4051-8688-06802fe7a381" providerId="ADAL" clId="{7CFEF0FF-FE13-4A31-8355-315E0E1B87EE}" dt="2024-02-08T19:22:53.065" v="77" actId="478"/>
          <ac:spMkLst>
            <pc:docMk/>
            <pc:sldMk cId="2998351476" sldId="272"/>
            <ac:spMk id="40" creationId="{AD677E32-D0BA-A8F9-6329-12F6785BC67F}"/>
          </ac:spMkLst>
        </pc:spChg>
        <pc:spChg chg="del mod">
          <ac:chgData name="Peyman Tahghighi" userId="302b5e02-0ccb-4051-8688-06802fe7a381" providerId="ADAL" clId="{7CFEF0FF-FE13-4A31-8355-315E0E1B87EE}" dt="2024-02-08T19:22:54.259" v="78" actId="478"/>
          <ac:spMkLst>
            <pc:docMk/>
            <pc:sldMk cId="2998351476" sldId="272"/>
            <ac:spMk id="41" creationId="{6A6A8B5E-765B-92C6-523E-2E8E33384B88}"/>
          </ac:spMkLst>
        </pc:spChg>
        <pc:spChg chg="del mod">
          <ac:chgData name="Peyman Tahghighi" userId="302b5e02-0ccb-4051-8688-06802fe7a381" providerId="ADAL" clId="{7CFEF0FF-FE13-4A31-8355-315E0E1B87EE}" dt="2024-02-08T19:22:55.339" v="79" actId="478"/>
          <ac:spMkLst>
            <pc:docMk/>
            <pc:sldMk cId="2998351476" sldId="272"/>
            <ac:spMk id="42" creationId="{F65C9C18-1B9D-43DE-F044-34FEC3E1840C}"/>
          </ac:spMkLst>
        </pc:spChg>
        <pc:spChg chg="mod">
          <ac:chgData name="Peyman Tahghighi" userId="302b5e02-0ccb-4051-8688-06802fe7a381" providerId="ADAL" clId="{7CFEF0FF-FE13-4A31-8355-315E0E1B87EE}" dt="2024-02-08T19:18:09.278" v="43" actId="207"/>
          <ac:spMkLst>
            <pc:docMk/>
            <pc:sldMk cId="2998351476" sldId="272"/>
            <ac:spMk id="43" creationId="{6933F7CE-4C00-CE96-F2E1-A82DD61F6DFB}"/>
          </ac:spMkLst>
        </pc:spChg>
        <pc:spChg chg="mod">
          <ac:chgData name="Peyman Tahghighi" userId="302b5e02-0ccb-4051-8688-06802fe7a381" providerId="ADAL" clId="{7CFEF0FF-FE13-4A31-8355-315E0E1B87EE}" dt="2024-02-08T19:18:09.278" v="43" actId="207"/>
          <ac:spMkLst>
            <pc:docMk/>
            <pc:sldMk cId="2998351476" sldId="272"/>
            <ac:spMk id="44" creationId="{B724909A-3665-5CCD-D1E6-217F72048529}"/>
          </ac:spMkLst>
        </pc:spChg>
        <pc:spChg chg="mod">
          <ac:chgData name="Peyman Tahghighi" userId="302b5e02-0ccb-4051-8688-06802fe7a381" providerId="ADAL" clId="{7CFEF0FF-FE13-4A31-8355-315E0E1B87EE}" dt="2024-02-08T19:18:09.278" v="43" actId="207"/>
          <ac:spMkLst>
            <pc:docMk/>
            <pc:sldMk cId="2998351476" sldId="272"/>
            <ac:spMk id="45" creationId="{E385FD71-EF24-4A62-405B-9ABAADB49ADC}"/>
          </ac:spMkLst>
        </pc:spChg>
        <pc:spChg chg="mod">
          <ac:chgData name="Peyman Tahghighi" userId="302b5e02-0ccb-4051-8688-06802fe7a381" providerId="ADAL" clId="{7CFEF0FF-FE13-4A31-8355-315E0E1B87EE}" dt="2024-02-08T19:18:09.278" v="43" actId="207"/>
          <ac:spMkLst>
            <pc:docMk/>
            <pc:sldMk cId="2998351476" sldId="272"/>
            <ac:spMk id="46" creationId="{E92DE8A3-4441-D452-7AC9-07A316C22232}"/>
          </ac:spMkLst>
        </pc:spChg>
        <pc:spChg chg="mod">
          <ac:chgData name="Peyman Tahghighi" userId="302b5e02-0ccb-4051-8688-06802fe7a381" providerId="ADAL" clId="{7CFEF0FF-FE13-4A31-8355-315E0E1B87EE}" dt="2024-02-08T19:18:09.278" v="43" actId="207"/>
          <ac:spMkLst>
            <pc:docMk/>
            <pc:sldMk cId="2998351476" sldId="272"/>
            <ac:spMk id="47" creationId="{46C12D02-807C-3B71-1E9C-71ED60CCAF0C}"/>
          </ac:spMkLst>
        </pc:spChg>
        <pc:spChg chg="mod">
          <ac:chgData name="Peyman Tahghighi" userId="302b5e02-0ccb-4051-8688-06802fe7a381" providerId="ADAL" clId="{7CFEF0FF-FE13-4A31-8355-315E0E1B87EE}" dt="2024-02-08T19:18:09.278" v="43" actId="207"/>
          <ac:spMkLst>
            <pc:docMk/>
            <pc:sldMk cId="2998351476" sldId="272"/>
            <ac:spMk id="48" creationId="{02D1247C-E88E-4CBD-D293-22A049FA34CB}"/>
          </ac:spMkLst>
        </pc:spChg>
        <pc:spChg chg="mod">
          <ac:chgData name="Peyman Tahghighi" userId="302b5e02-0ccb-4051-8688-06802fe7a381" providerId="ADAL" clId="{7CFEF0FF-FE13-4A31-8355-315E0E1B87EE}" dt="2024-02-08T19:18:09.278" v="43" actId="207"/>
          <ac:spMkLst>
            <pc:docMk/>
            <pc:sldMk cId="2998351476" sldId="272"/>
            <ac:spMk id="49" creationId="{F8EEEDE1-8E3D-7033-E2BC-58B26325F2D9}"/>
          </ac:spMkLst>
        </pc:spChg>
        <pc:spChg chg="mod">
          <ac:chgData name="Peyman Tahghighi" userId="302b5e02-0ccb-4051-8688-06802fe7a381" providerId="ADAL" clId="{7CFEF0FF-FE13-4A31-8355-315E0E1B87EE}" dt="2024-02-08T19:18:09.278" v="43" actId="207"/>
          <ac:spMkLst>
            <pc:docMk/>
            <pc:sldMk cId="2998351476" sldId="272"/>
            <ac:spMk id="50" creationId="{13E893FC-F841-9A72-0BF2-9089B33777AB}"/>
          </ac:spMkLst>
        </pc:spChg>
        <pc:spChg chg="mod">
          <ac:chgData name="Peyman Tahghighi" userId="302b5e02-0ccb-4051-8688-06802fe7a381" providerId="ADAL" clId="{7CFEF0FF-FE13-4A31-8355-315E0E1B87EE}" dt="2024-02-08T19:18:09.278" v="43" actId="207"/>
          <ac:spMkLst>
            <pc:docMk/>
            <pc:sldMk cId="2998351476" sldId="272"/>
            <ac:spMk id="51" creationId="{A23B0B8F-F2D3-B959-69E7-1BFD55C90A24}"/>
          </ac:spMkLst>
        </pc:spChg>
        <pc:spChg chg="mod">
          <ac:chgData name="Peyman Tahghighi" userId="302b5e02-0ccb-4051-8688-06802fe7a381" providerId="ADAL" clId="{7CFEF0FF-FE13-4A31-8355-315E0E1B87EE}" dt="2024-02-08T19:18:09.278" v="43" actId="207"/>
          <ac:spMkLst>
            <pc:docMk/>
            <pc:sldMk cId="2998351476" sldId="272"/>
            <ac:spMk id="52" creationId="{D10C076A-C7BB-3AFA-EE64-640DB82FF8B4}"/>
          </ac:spMkLst>
        </pc:spChg>
        <pc:spChg chg="mod">
          <ac:chgData name="Peyman Tahghighi" userId="302b5e02-0ccb-4051-8688-06802fe7a381" providerId="ADAL" clId="{7CFEF0FF-FE13-4A31-8355-315E0E1B87EE}" dt="2024-02-08T19:18:09.278" v="43" actId="207"/>
          <ac:spMkLst>
            <pc:docMk/>
            <pc:sldMk cId="2998351476" sldId="272"/>
            <ac:spMk id="53" creationId="{D6EB535D-1EC5-62D0-2A82-D0DDF3225863}"/>
          </ac:spMkLst>
        </pc:spChg>
        <pc:spChg chg="mod">
          <ac:chgData name="Peyman Tahghighi" userId="302b5e02-0ccb-4051-8688-06802fe7a381" providerId="ADAL" clId="{7CFEF0FF-FE13-4A31-8355-315E0E1B87EE}" dt="2024-02-08T19:18:09.278" v="43" actId="207"/>
          <ac:spMkLst>
            <pc:docMk/>
            <pc:sldMk cId="2998351476" sldId="272"/>
            <ac:spMk id="54" creationId="{2BEB9012-D950-C7B1-6D43-39EAE0CE177D}"/>
          </ac:spMkLst>
        </pc:spChg>
        <pc:spChg chg="mod">
          <ac:chgData name="Peyman Tahghighi" userId="302b5e02-0ccb-4051-8688-06802fe7a381" providerId="ADAL" clId="{7CFEF0FF-FE13-4A31-8355-315E0E1B87EE}" dt="2024-02-08T19:19:25.163" v="47" actId="207"/>
          <ac:spMkLst>
            <pc:docMk/>
            <pc:sldMk cId="2998351476" sldId="272"/>
            <ac:spMk id="56" creationId="{009EB6EC-B67B-7313-FA5B-6355575BA23E}"/>
          </ac:spMkLst>
        </pc:spChg>
        <pc:spChg chg="mod">
          <ac:chgData name="Peyman Tahghighi" userId="302b5e02-0ccb-4051-8688-06802fe7a381" providerId="ADAL" clId="{7CFEF0FF-FE13-4A31-8355-315E0E1B87EE}" dt="2024-02-08T19:19:25.163" v="47" actId="207"/>
          <ac:spMkLst>
            <pc:docMk/>
            <pc:sldMk cId="2998351476" sldId="272"/>
            <ac:spMk id="57" creationId="{AE6F7710-EBF1-6478-AC3B-6A139D8971E7}"/>
          </ac:spMkLst>
        </pc:spChg>
        <pc:spChg chg="mod">
          <ac:chgData name="Peyman Tahghighi" userId="302b5e02-0ccb-4051-8688-06802fe7a381" providerId="ADAL" clId="{7CFEF0FF-FE13-4A31-8355-315E0E1B87EE}" dt="2024-02-08T19:19:25.163" v="47" actId="207"/>
          <ac:spMkLst>
            <pc:docMk/>
            <pc:sldMk cId="2998351476" sldId="272"/>
            <ac:spMk id="58" creationId="{0344CEA7-FB30-4C2E-3DDB-E659E2B482A7}"/>
          </ac:spMkLst>
        </pc:spChg>
        <pc:spChg chg="mod">
          <ac:chgData name="Peyman Tahghighi" userId="302b5e02-0ccb-4051-8688-06802fe7a381" providerId="ADAL" clId="{7CFEF0FF-FE13-4A31-8355-315E0E1B87EE}" dt="2024-02-08T19:19:25.163" v="47" actId="207"/>
          <ac:spMkLst>
            <pc:docMk/>
            <pc:sldMk cId="2998351476" sldId="272"/>
            <ac:spMk id="59" creationId="{37AA5DDB-AC34-D070-20D4-C52D97081F15}"/>
          </ac:spMkLst>
        </pc:spChg>
        <pc:spChg chg="mod">
          <ac:chgData name="Peyman Tahghighi" userId="302b5e02-0ccb-4051-8688-06802fe7a381" providerId="ADAL" clId="{7CFEF0FF-FE13-4A31-8355-315E0E1B87EE}" dt="2024-02-08T19:19:25.163" v="47" actId="207"/>
          <ac:spMkLst>
            <pc:docMk/>
            <pc:sldMk cId="2998351476" sldId="272"/>
            <ac:spMk id="60" creationId="{562BA773-E2AA-35F5-0235-E3E1F18F43ED}"/>
          </ac:spMkLst>
        </pc:spChg>
        <pc:spChg chg="mod">
          <ac:chgData name="Peyman Tahghighi" userId="302b5e02-0ccb-4051-8688-06802fe7a381" providerId="ADAL" clId="{7CFEF0FF-FE13-4A31-8355-315E0E1B87EE}" dt="2024-02-08T19:19:25.163" v="47" actId="207"/>
          <ac:spMkLst>
            <pc:docMk/>
            <pc:sldMk cId="2998351476" sldId="272"/>
            <ac:spMk id="61" creationId="{20BABFE8-FF50-D9BF-69AD-D0C9F704B356}"/>
          </ac:spMkLst>
        </pc:spChg>
        <pc:spChg chg="mod">
          <ac:chgData name="Peyman Tahghighi" userId="302b5e02-0ccb-4051-8688-06802fe7a381" providerId="ADAL" clId="{7CFEF0FF-FE13-4A31-8355-315E0E1B87EE}" dt="2024-02-08T19:19:25.163" v="47" actId="207"/>
          <ac:spMkLst>
            <pc:docMk/>
            <pc:sldMk cId="2998351476" sldId="272"/>
            <ac:spMk id="62" creationId="{0CE6589C-A544-9D9D-BEF1-5A3DAB4E4F05}"/>
          </ac:spMkLst>
        </pc:spChg>
        <pc:spChg chg="mod">
          <ac:chgData name="Peyman Tahghighi" userId="302b5e02-0ccb-4051-8688-06802fe7a381" providerId="ADAL" clId="{7CFEF0FF-FE13-4A31-8355-315E0E1B87EE}" dt="2024-02-08T19:19:25.163" v="47" actId="207"/>
          <ac:spMkLst>
            <pc:docMk/>
            <pc:sldMk cId="2998351476" sldId="272"/>
            <ac:spMk id="63" creationId="{666D8934-2F68-9E97-DB2E-8AF4CD903215}"/>
          </ac:spMkLst>
        </pc:spChg>
        <pc:spChg chg="mod">
          <ac:chgData name="Peyman Tahghighi" userId="302b5e02-0ccb-4051-8688-06802fe7a381" providerId="ADAL" clId="{7CFEF0FF-FE13-4A31-8355-315E0E1B87EE}" dt="2024-02-08T19:19:25.163" v="47" actId="207"/>
          <ac:spMkLst>
            <pc:docMk/>
            <pc:sldMk cId="2998351476" sldId="272"/>
            <ac:spMk id="64" creationId="{EF080AE4-C69F-3CC0-3DAB-1DBC02901512}"/>
          </ac:spMkLst>
        </pc:spChg>
        <pc:spChg chg="mod">
          <ac:chgData name="Peyman Tahghighi" userId="302b5e02-0ccb-4051-8688-06802fe7a381" providerId="ADAL" clId="{7CFEF0FF-FE13-4A31-8355-315E0E1B87EE}" dt="2024-02-08T19:19:25.163" v="47" actId="207"/>
          <ac:spMkLst>
            <pc:docMk/>
            <pc:sldMk cId="2998351476" sldId="272"/>
            <ac:spMk id="65" creationId="{D38603FA-EE3E-9FBB-CAF0-66A1E6BCD3BC}"/>
          </ac:spMkLst>
        </pc:spChg>
        <pc:spChg chg="mod">
          <ac:chgData name="Peyman Tahghighi" userId="302b5e02-0ccb-4051-8688-06802fe7a381" providerId="ADAL" clId="{7CFEF0FF-FE13-4A31-8355-315E0E1B87EE}" dt="2024-02-08T19:19:25.163" v="47" actId="207"/>
          <ac:spMkLst>
            <pc:docMk/>
            <pc:sldMk cId="2998351476" sldId="272"/>
            <ac:spMk id="66" creationId="{5E7351AE-001B-1A88-0F62-03255CC60405}"/>
          </ac:spMkLst>
        </pc:spChg>
        <pc:spChg chg="mod">
          <ac:chgData name="Peyman Tahghighi" userId="302b5e02-0ccb-4051-8688-06802fe7a381" providerId="ADAL" clId="{7CFEF0FF-FE13-4A31-8355-315E0E1B87EE}" dt="2024-02-08T19:19:25.163" v="47" actId="207"/>
          <ac:spMkLst>
            <pc:docMk/>
            <pc:sldMk cId="2998351476" sldId="272"/>
            <ac:spMk id="67" creationId="{06B8CC2F-CE54-7FE1-4E7E-E0FBAD033FA4}"/>
          </ac:spMkLst>
        </pc:spChg>
        <pc:spChg chg="mod">
          <ac:chgData name="Peyman Tahghighi" userId="302b5e02-0ccb-4051-8688-06802fe7a381" providerId="ADAL" clId="{7CFEF0FF-FE13-4A31-8355-315E0E1B87EE}" dt="2024-02-08T19:19:25.163" v="47" actId="207"/>
          <ac:spMkLst>
            <pc:docMk/>
            <pc:sldMk cId="2998351476" sldId="272"/>
            <ac:spMk id="68" creationId="{17808489-7F4F-3746-7134-742E7A955DC4}"/>
          </ac:spMkLst>
        </pc:spChg>
        <pc:spChg chg="mod">
          <ac:chgData name="Peyman Tahghighi" userId="302b5e02-0ccb-4051-8688-06802fe7a381" providerId="ADAL" clId="{7CFEF0FF-FE13-4A31-8355-315E0E1B87EE}" dt="2024-02-08T19:19:25.163" v="47" actId="207"/>
          <ac:spMkLst>
            <pc:docMk/>
            <pc:sldMk cId="2998351476" sldId="272"/>
            <ac:spMk id="69" creationId="{EF3D200C-907B-9F21-8C39-8EFEA76671EE}"/>
          </ac:spMkLst>
        </pc:spChg>
        <pc:spChg chg="mod">
          <ac:chgData name="Peyman Tahghighi" userId="302b5e02-0ccb-4051-8688-06802fe7a381" providerId="ADAL" clId="{7CFEF0FF-FE13-4A31-8355-315E0E1B87EE}" dt="2024-02-08T19:19:25.163" v="47" actId="207"/>
          <ac:spMkLst>
            <pc:docMk/>
            <pc:sldMk cId="2998351476" sldId="272"/>
            <ac:spMk id="70" creationId="{A8583660-A731-85A8-26BE-8F20CBDD6714}"/>
          </ac:spMkLst>
        </pc:spChg>
        <pc:spChg chg="mod">
          <ac:chgData name="Peyman Tahghighi" userId="302b5e02-0ccb-4051-8688-06802fe7a381" providerId="ADAL" clId="{7CFEF0FF-FE13-4A31-8355-315E0E1B87EE}" dt="2024-02-08T19:19:25.163" v="47" actId="207"/>
          <ac:spMkLst>
            <pc:docMk/>
            <pc:sldMk cId="2998351476" sldId="272"/>
            <ac:spMk id="71" creationId="{C4DDBF9E-AA08-0229-100A-391A7BA5DB32}"/>
          </ac:spMkLst>
        </pc:spChg>
        <pc:spChg chg="mod">
          <ac:chgData name="Peyman Tahghighi" userId="302b5e02-0ccb-4051-8688-06802fe7a381" providerId="ADAL" clId="{7CFEF0FF-FE13-4A31-8355-315E0E1B87EE}" dt="2024-02-08T19:19:25.163" v="47" actId="207"/>
          <ac:spMkLst>
            <pc:docMk/>
            <pc:sldMk cId="2998351476" sldId="272"/>
            <ac:spMk id="72" creationId="{EC755395-17EA-216C-5322-41A7CED7DD4B}"/>
          </ac:spMkLst>
        </pc:spChg>
        <pc:spChg chg="mod">
          <ac:chgData name="Peyman Tahghighi" userId="302b5e02-0ccb-4051-8688-06802fe7a381" providerId="ADAL" clId="{7CFEF0FF-FE13-4A31-8355-315E0E1B87EE}" dt="2024-02-08T19:19:25.163" v="47" actId="207"/>
          <ac:spMkLst>
            <pc:docMk/>
            <pc:sldMk cId="2998351476" sldId="272"/>
            <ac:spMk id="73" creationId="{0E56B01E-2505-CD6A-DED4-EEBB3EB6BEDB}"/>
          </ac:spMkLst>
        </pc:spChg>
        <pc:spChg chg="mod">
          <ac:chgData name="Peyman Tahghighi" userId="302b5e02-0ccb-4051-8688-06802fe7a381" providerId="ADAL" clId="{7CFEF0FF-FE13-4A31-8355-315E0E1B87EE}" dt="2024-02-08T19:19:25.163" v="47" actId="207"/>
          <ac:spMkLst>
            <pc:docMk/>
            <pc:sldMk cId="2998351476" sldId="272"/>
            <ac:spMk id="74" creationId="{D78F67FE-08E7-02E4-5EA2-7832C83D3A36}"/>
          </ac:spMkLst>
        </pc:spChg>
        <pc:spChg chg="mod">
          <ac:chgData name="Peyman Tahghighi" userId="302b5e02-0ccb-4051-8688-06802fe7a381" providerId="ADAL" clId="{7CFEF0FF-FE13-4A31-8355-315E0E1B87EE}" dt="2024-02-08T19:19:25.163" v="47" actId="207"/>
          <ac:spMkLst>
            <pc:docMk/>
            <pc:sldMk cId="2998351476" sldId="272"/>
            <ac:spMk id="75" creationId="{35A45A13-40A2-2ECF-66C0-8203B9815D01}"/>
          </ac:spMkLst>
        </pc:spChg>
        <pc:spChg chg="mod">
          <ac:chgData name="Peyman Tahghighi" userId="302b5e02-0ccb-4051-8688-06802fe7a381" providerId="ADAL" clId="{7CFEF0FF-FE13-4A31-8355-315E0E1B87EE}" dt="2024-02-08T19:19:25.163" v="47" actId="207"/>
          <ac:spMkLst>
            <pc:docMk/>
            <pc:sldMk cId="2998351476" sldId="272"/>
            <ac:spMk id="76" creationId="{3D50CB7A-5B46-702A-7E99-1FC0C7F5D5E1}"/>
          </ac:spMkLst>
        </pc:spChg>
        <pc:spChg chg="add mod">
          <ac:chgData name="Peyman Tahghighi" userId="302b5e02-0ccb-4051-8688-06802fe7a381" providerId="ADAL" clId="{7CFEF0FF-FE13-4A31-8355-315E0E1B87EE}" dt="2024-02-08T21:39:36.017" v="458" actId="1076"/>
          <ac:spMkLst>
            <pc:docMk/>
            <pc:sldMk cId="2998351476" sldId="272"/>
            <ac:spMk id="77" creationId="{D8FA7D2B-BFF1-92FE-9835-58DFA71C7916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79" creationId="{C60C1064-D6E9-DD7D-F4BF-F317F3C5AB10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80" creationId="{6237F63D-6701-76D0-73F7-80C22D7D0980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81" creationId="{EF6248CE-2697-BA48-E869-09E997C15D4A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82" creationId="{F04BF7D2-6D17-4B1A-51F1-B13846992DB6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83" creationId="{95B46CD5-1466-5DA5-E65D-FD6229E3B790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84" creationId="{8C7E48AA-96B6-DAD3-A0B5-8565B412D2AD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85" creationId="{2D2D061D-29D8-2A38-9438-AFDA955AC542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86" creationId="{7E21D777-5726-71C0-6421-AFEDE8FDD13F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87" creationId="{A64D81E3-FAD0-CD04-D4C0-7A7BC18E5933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88" creationId="{4D0D3965-AF2A-C214-0D0C-BCF9699CB459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89" creationId="{942048C9-1CAD-7B5E-6A30-740AACD360C0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90" creationId="{05E8EDD5-0113-83C3-4BBF-41253095FAB8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91" creationId="{3257D7A8-F23A-FE83-4085-1722A02408DD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92" creationId="{099B98CB-D0B4-58A0-87DA-82CC431EA4EB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93" creationId="{230ADE3B-A71C-889F-51FB-65B8B591334B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94" creationId="{B32BAC4A-4B7F-DC47-D421-A459941D2D3B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95" creationId="{598553CF-6EAD-5730-1942-84C5A391DA0A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96" creationId="{8D099DA7-8F1A-61DB-819B-2AE13013B6B7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97" creationId="{539773A0-EE6C-A9B7-D2B5-00005953A2E6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98" creationId="{025162E0-777A-4DB8-F9C6-EF8B1739D2F1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99" creationId="{8D93261B-2D4E-7701-B82E-B9C35F258740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01" creationId="{E93162CB-D8A8-C7E8-0DA3-DB391404103D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02" creationId="{ADDFF609-393C-0076-3154-CD15658C127D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03" creationId="{786A8628-9624-38E8-AFF6-CC2E08AD2F04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04" creationId="{B1FFB582-B066-D04D-6B58-1B2EF2DA65FB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05" creationId="{5E1D7FBF-48FE-658B-0AC6-E438F9D216A1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06" creationId="{61714FD2-E20D-F8F1-B5DC-6B294C94A14B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07" creationId="{5E0DEEF6-037F-CDD7-ABD7-08690691C61B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08" creationId="{700B84B4-3E09-FCE4-F1D9-A37A25DFA41B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09" creationId="{547299FA-B489-B4F3-AFA8-5E8D417A371B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10" creationId="{212E95C3-7D52-E300-BCA9-F4BE1478A2C0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11" creationId="{F6ABE76C-1726-F736-B392-0A8443C35B12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12" creationId="{A2057262-1CFB-2751-C18C-42AF33AEC033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13" creationId="{9DBEA55C-7CA3-7678-29B5-61F7106FE5DC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14" creationId="{BE3EB04D-A3F8-16AE-3FA8-49FF80594541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15" creationId="{020490DF-5652-11CC-5238-D96A87528017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16" creationId="{7ECE3328-15A0-3EB2-53B0-24514C6E34D2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17" creationId="{BEEB2B6B-686C-7A07-ED0B-B5F70698A107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18" creationId="{00755FD7-156C-3D5B-0034-A0AD0D5049EA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19" creationId="{AE8FF750-5300-F2F4-E59C-A4CEC6A91E79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20" creationId="{6054C7FE-469C-D261-7A87-CBC07A00D11C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21" creationId="{9F08B38A-9F82-5245-04D2-8B206B33F7E8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23" creationId="{56314C12-DF89-958D-5AD3-2E747ECCF582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24" creationId="{BFF5C023-76C9-3DBB-E93D-1259CB89C233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25" creationId="{A2A67638-DAF4-C05B-8FD1-C2DFF0F9B68D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26" creationId="{8463A6D6-3D9C-4610-A36B-EA3957913DE8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27" creationId="{3E34D271-6C93-8603-7DD6-1571122AD021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28" creationId="{6142419F-65A4-34E2-B3B8-927246BDF791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29" creationId="{DD98C752-85CD-3BB9-E388-BC00CDA52618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30" creationId="{80849FD2-A376-2593-1489-6B6446287BD1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31" creationId="{AD46CDEB-A50D-7A27-9895-84BB640A9FE8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32" creationId="{111B2DCA-AAF7-1678-B4F2-06ADD7D3BE61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33" creationId="{B5003B99-C14A-14F3-0915-3C86A521B8E7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34" creationId="{E76827E8-45D9-D6DA-1473-160FBEA4600E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35" creationId="{A6E0991F-9A7D-538D-91B2-6B14ABA76F68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36" creationId="{8133D622-7866-96D4-C1EA-C6D6393623A4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37" creationId="{10E4B022-EF1F-9EFA-1B16-011784784E15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38" creationId="{2862AE32-22C1-EE74-8CD1-FA4E9A454C75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39" creationId="{1A021661-7CBC-766C-5F76-0683003B6793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40" creationId="{92EF4B01-BD76-923F-08B0-0C62D721EC1D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41" creationId="{EE7C2AD2-0B16-CF5A-3FFB-BE54F7402D3E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42" creationId="{9C48493D-3970-FFE7-3160-945AE7B2E4A9}"/>
          </ac:spMkLst>
        </pc:spChg>
        <pc:spChg chg="mod">
          <ac:chgData name="Peyman Tahghighi" userId="302b5e02-0ccb-4051-8688-06802fe7a381" providerId="ADAL" clId="{7CFEF0FF-FE13-4A31-8355-315E0E1B87EE}" dt="2024-02-08T19:21:24.719" v="65"/>
          <ac:spMkLst>
            <pc:docMk/>
            <pc:sldMk cId="2998351476" sldId="272"/>
            <ac:spMk id="143" creationId="{FFA5DEA7-A59E-68A3-38F9-73BAAB178439}"/>
          </ac:spMkLst>
        </pc:spChg>
        <pc:spChg chg="add mod">
          <ac:chgData name="Peyman Tahghighi" userId="302b5e02-0ccb-4051-8688-06802fe7a381" providerId="ADAL" clId="{7CFEF0FF-FE13-4A31-8355-315E0E1B87EE}" dt="2024-02-08T19:22:29" v="67" actId="1076"/>
          <ac:spMkLst>
            <pc:docMk/>
            <pc:sldMk cId="2998351476" sldId="272"/>
            <ac:spMk id="144" creationId="{87D217C3-97EF-243F-D3BE-22EDEF7C3057}"/>
          </ac:spMkLst>
        </pc:spChg>
        <pc:spChg chg="add mod">
          <ac:chgData name="Peyman Tahghighi" userId="302b5e02-0ccb-4051-8688-06802fe7a381" providerId="ADAL" clId="{7CFEF0FF-FE13-4A31-8355-315E0E1B87EE}" dt="2024-02-08T19:23:22.104" v="84" actId="164"/>
          <ac:spMkLst>
            <pc:docMk/>
            <pc:sldMk cId="2998351476" sldId="272"/>
            <ac:spMk id="145" creationId="{03B24816-468B-EE04-0196-07B2CF17D347}"/>
          </ac:spMkLst>
        </pc:spChg>
        <pc:spChg chg="add mod">
          <ac:chgData name="Peyman Tahghighi" userId="302b5e02-0ccb-4051-8688-06802fe7a381" providerId="ADAL" clId="{7CFEF0FF-FE13-4A31-8355-315E0E1B87EE}" dt="2024-02-08T19:23:22.104" v="84" actId="164"/>
          <ac:spMkLst>
            <pc:docMk/>
            <pc:sldMk cId="2998351476" sldId="272"/>
            <ac:spMk id="146" creationId="{CA2B200A-DCE2-A726-9B66-E032B7191CE6}"/>
          </ac:spMkLst>
        </pc:spChg>
        <pc:spChg chg="add mod">
          <ac:chgData name="Peyman Tahghighi" userId="302b5e02-0ccb-4051-8688-06802fe7a381" providerId="ADAL" clId="{7CFEF0FF-FE13-4A31-8355-315E0E1B87EE}" dt="2024-02-08T19:23:22.104" v="84" actId="164"/>
          <ac:spMkLst>
            <pc:docMk/>
            <pc:sldMk cId="2998351476" sldId="272"/>
            <ac:spMk id="147" creationId="{6CEA2712-7025-EA28-3664-62339222B09E}"/>
          </ac:spMkLst>
        </pc:spChg>
        <pc:spChg chg="add mod">
          <ac:chgData name="Peyman Tahghighi" userId="302b5e02-0ccb-4051-8688-06802fe7a381" providerId="ADAL" clId="{7CFEF0FF-FE13-4A31-8355-315E0E1B87EE}" dt="2024-02-08T19:23:22.104" v="84" actId="164"/>
          <ac:spMkLst>
            <pc:docMk/>
            <pc:sldMk cId="2998351476" sldId="272"/>
            <ac:spMk id="148" creationId="{33EE25DD-2C54-14FF-4A87-B37668844530}"/>
          </ac:spMkLst>
        </pc:spChg>
        <pc:spChg chg="add mod">
          <ac:chgData name="Peyman Tahghighi" userId="302b5e02-0ccb-4051-8688-06802fe7a381" providerId="ADAL" clId="{7CFEF0FF-FE13-4A31-8355-315E0E1B87EE}" dt="2024-02-08T19:23:22.104" v="84" actId="164"/>
          <ac:spMkLst>
            <pc:docMk/>
            <pc:sldMk cId="2998351476" sldId="272"/>
            <ac:spMk id="149" creationId="{BF9BA1FB-1BDC-A4D8-6803-E89207F66452}"/>
          </ac:spMkLst>
        </pc:spChg>
        <pc:spChg chg="add mod">
          <ac:chgData name="Peyman Tahghighi" userId="302b5e02-0ccb-4051-8688-06802fe7a381" providerId="ADAL" clId="{7CFEF0FF-FE13-4A31-8355-315E0E1B87EE}" dt="2024-02-08T19:23:22.104" v="84" actId="164"/>
          <ac:spMkLst>
            <pc:docMk/>
            <pc:sldMk cId="2998351476" sldId="272"/>
            <ac:spMk id="150" creationId="{4409CFC7-0758-E9B6-A4D2-B94E0F1CB671}"/>
          </ac:spMkLst>
        </pc:spChg>
        <pc:spChg chg="add mod">
          <ac:chgData name="Peyman Tahghighi" userId="302b5e02-0ccb-4051-8688-06802fe7a381" providerId="ADAL" clId="{7CFEF0FF-FE13-4A31-8355-315E0E1B87EE}" dt="2024-02-08T19:23:22.104" v="84" actId="164"/>
          <ac:spMkLst>
            <pc:docMk/>
            <pc:sldMk cId="2998351476" sldId="272"/>
            <ac:spMk id="151" creationId="{BE3C3D05-82B8-6452-1B7B-D5750FCE52EB}"/>
          </ac:spMkLst>
        </pc:spChg>
        <pc:spChg chg="mod">
          <ac:chgData name="Peyman Tahghighi" userId="302b5e02-0ccb-4051-8688-06802fe7a381" providerId="ADAL" clId="{7CFEF0FF-FE13-4A31-8355-315E0E1B87EE}" dt="2024-02-08T19:23:50.692" v="87"/>
          <ac:spMkLst>
            <pc:docMk/>
            <pc:sldMk cId="2998351476" sldId="272"/>
            <ac:spMk id="154" creationId="{A34F683B-B2B1-1394-0843-99F76A21F1B5}"/>
          </ac:spMkLst>
        </pc:spChg>
        <pc:spChg chg="mod">
          <ac:chgData name="Peyman Tahghighi" userId="302b5e02-0ccb-4051-8688-06802fe7a381" providerId="ADAL" clId="{7CFEF0FF-FE13-4A31-8355-315E0E1B87EE}" dt="2024-02-08T19:23:50.692" v="87"/>
          <ac:spMkLst>
            <pc:docMk/>
            <pc:sldMk cId="2998351476" sldId="272"/>
            <ac:spMk id="155" creationId="{6E10EB0C-6FF5-0D0B-62A5-D043A8A89A80}"/>
          </ac:spMkLst>
        </pc:spChg>
        <pc:spChg chg="mod">
          <ac:chgData name="Peyman Tahghighi" userId="302b5e02-0ccb-4051-8688-06802fe7a381" providerId="ADAL" clId="{7CFEF0FF-FE13-4A31-8355-315E0E1B87EE}" dt="2024-02-08T19:23:50.692" v="87"/>
          <ac:spMkLst>
            <pc:docMk/>
            <pc:sldMk cId="2998351476" sldId="272"/>
            <ac:spMk id="156" creationId="{33C644B9-78F8-B2A2-545C-8CB2931F9855}"/>
          </ac:spMkLst>
        </pc:spChg>
        <pc:spChg chg="mod">
          <ac:chgData name="Peyman Tahghighi" userId="302b5e02-0ccb-4051-8688-06802fe7a381" providerId="ADAL" clId="{7CFEF0FF-FE13-4A31-8355-315E0E1B87EE}" dt="2024-02-08T19:23:50.692" v="87"/>
          <ac:spMkLst>
            <pc:docMk/>
            <pc:sldMk cId="2998351476" sldId="272"/>
            <ac:spMk id="157" creationId="{6DAD54A3-7E9F-2BA2-1269-53C3E92E57BD}"/>
          </ac:spMkLst>
        </pc:spChg>
        <pc:spChg chg="mod">
          <ac:chgData name="Peyman Tahghighi" userId="302b5e02-0ccb-4051-8688-06802fe7a381" providerId="ADAL" clId="{7CFEF0FF-FE13-4A31-8355-315E0E1B87EE}" dt="2024-02-08T19:23:50.692" v="87"/>
          <ac:spMkLst>
            <pc:docMk/>
            <pc:sldMk cId="2998351476" sldId="272"/>
            <ac:spMk id="158" creationId="{B007AD96-BCDC-C97C-BE37-55EFE07511E4}"/>
          </ac:spMkLst>
        </pc:spChg>
        <pc:spChg chg="mod">
          <ac:chgData name="Peyman Tahghighi" userId="302b5e02-0ccb-4051-8688-06802fe7a381" providerId="ADAL" clId="{7CFEF0FF-FE13-4A31-8355-315E0E1B87EE}" dt="2024-02-08T19:23:50.692" v="87"/>
          <ac:spMkLst>
            <pc:docMk/>
            <pc:sldMk cId="2998351476" sldId="272"/>
            <ac:spMk id="159" creationId="{7192403A-D222-B2D8-B1A5-5502115B840F}"/>
          </ac:spMkLst>
        </pc:spChg>
        <pc:spChg chg="mod">
          <ac:chgData name="Peyman Tahghighi" userId="302b5e02-0ccb-4051-8688-06802fe7a381" providerId="ADAL" clId="{7CFEF0FF-FE13-4A31-8355-315E0E1B87EE}" dt="2024-02-08T19:23:50.692" v="87"/>
          <ac:spMkLst>
            <pc:docMk/>
            <pc:sldMk cId="2998351476" sldId="272"/>
            <ac:spMk id="160" creationId="{38C7CE1E-C125-4C7A-A964-24DA83E30065}"/>
          </ac:spMkLst>
        </pc:spChg>
        <pc:spChg chg="mod">
          <ac:chgData name="Peyman Tahghighi" userId="302b5e02-0ccb-4051-8688-06802fe7a381" providerId="ADAL" clId="{7CFEF0FF-FE13-4A31-8355-315E0E1B87EE}" dt="2024-02-08T19:23:50.692" v="87"/>
          <ac:spMkLst>
            <pc:docMk/>
            <pc:sldMk cId="2998351476" sldId="272"/>
            <ac:spMk id="161" creationId="{DC7C953B-3C90-4872-EB5D-CF47600F5431}"/>
          </ac:spMkLst>
        </pc:spChg>
        <pc:spChg chg="mod">
          <ac:chgData name="Peyman Tahghighi" userId="302b5e02-0ccb-4051-8688-06802fe7a381" providerId="ADAL" clId="{7CFEF0FF-FE13-4A31-8355-315E0E1B87EE}" dt="2024-02-08T19:23:50.692" v="87"/>
          <ac:spMkLst>
            <pc:docMk/>
            <pc:sldMk cId="2998351476" sldId="272"/>
            <ac:spMk id="162" creationId="{4A6F3785-48CF-1172-8521-47555ACABD15}"/>
          </ac:spMkLst>
        </pc:spChg>
        <pc:spChg chg="mod">
          <ac:chgData name="Peyman Tahghighi" userId="302b5e02-0ccb-4051-8688-06802fe7a381" providerId="ADAL" clId="{7CFEF0FF-FE13-4A31-8355-315E0E1B87EE}" dt="2024-02-08T19:23:50.692" v="87"/>
          <ac:spMkLst>
            <pc:docMk/>
            <pc:sldMk cId="2998351476" sldId="272"/>
            <ac:spMk id="163" creationId="{4434CFCE-78EE-724E-D54A-0A8D9C7DBFF1}"/>
          </ac:spMkLst>
        </pc:spChg>
        <pc:spChg chg="mod">
          <ac:chgData name="Peyman Tahghighi" userId="302b5e02-0ccb-4051-8688-06802fe7a381" providerId="ADAL" clId="{7CFEF0FF-FE13-4A31-8355-315E0E1B87EE}" dt="2024-02-08T19:23:50.692" v="87"/>
          <ac:spMkLst>
            <pc:docMk/>
            <pc:sldMk cId="2998351476" sldId="272"/>
            <ac:spMk id="164" creationId="{E0553EE7-9947-AC6A-E5A3-30C724FB1867}"/>
          </ac:spMkLst>
        </pc:spChg>
        <pc:spChg chg="mod">
          <ac:chgData name="Peyman Tahghighi" userId="302b5e02-0ccb-4051-8688-06802fe7a381" providerId="ADAL" clId="{7CFEF0FF-FE13-4A31-8355-315E0E1B87EE}" dt="2024-02-08T19:23:50.692" v="87"/>
          <ac:spMkLst>
            <pc:docMk/>
            <pc:sldMk cId="2998351476" sldId="272"/>
            <ac:spMk id="165" creationId="{8EE4D510-A71E-449B-7C3C-E7FA54B8C062}"/>
          </ac:spMkLst>
        </pc:spChg>
        <pc:spChg chg="mod">
          <ac:chgData name="Peyman Tahghighi" userId="302b5e02-0ccb-4051-8688-06802fe7a381" providerId="ADAL" clId="{7CFEF0FF-FE13-4A31-8355-315E0E1B87EE}" dt="2024-02-08T19:23:50.692" v="87"/>
          <ac:spMkLst>
            <pc:docMk/>
            <pc:sldMk cId="2998351476" sldId="272"/>
            <ac:spMk id="166" creationId="{5DED7451-BC77-072F-EB39-4A16A60E79FE}"/>
          </ac:spMkLst>
        </pc:spChg>
        <pc:spChg chg="mod">
          <ac:chgData name="Peyman Tahghighi" userId="302b5e02-0ccb-4051-8688-06802fe7a381" providerId="ADAL" clId="{7CFEF0FF-FE13-4A31-8355-315E0E1B87EE}" dt="2024-02-08T19:23:50.692" v="87"/>
          <ac:spMkLst>
            <pc:docMk/>
            <pc:sldMk cId="2998351476" sldId="272"/>
            <ac:spMk id="167" creationId="{5201B234-9D85-172D-46EB-8CC409FC7639}"/>
          </ac:spMkLst>
        </pc:spChg>
        <pc:spChg chg="mod">
          <ac:chgData name="Peyman Tahghighi" userId="302b5e02-0ccb-4051-8688-06802fe7a381" providerId="ADAL" clId="{7CFEF0FF-FE13-4A31-8355-315E0E1B87EE}" dt="2024-02-08T19:23:50.692" v="87"/>
          <ac:spMkLst>
            <pc:docMk/>
            <pc:sldMk cId="2998351476" sldId="272"/>
            <ac:spMk id="168" creationId="{F05FB048-EA9F-3ECE-C53E-8FBFE32C86A3}"/>
          </ac:spMkLst>
        </pc:spChg>
        <pc:spChg chg="mod">
          <ac:chgData name="Peyman Tahghighi" userId="302b5e02-0ccb-4051-8688-06802fe7a381" providerId="ADAL" clId="{7CFEF0FF-FE13-4A31-8355-315E0E1B87EE}" dt="2024-02-08T19:23:50.692" v="87"/>
          <ac:spMkLst>
            <pc:docMk/>
            <pc:sldMk cId="2998351476" sldId="272"/>
            <ac:spMk id="169" creationId="{45194DE9-E4B9-6D19-CAA6-5661B52DF792}"/>
          </ac:spMkLst>
        </pc:spChg>
        <pc:spChg chg="mod">
          <ac:chgData name="Peyman Tahghighi" userId="302b5e02-0ccb-4051-8688-06802fe7a381" providerId="ADAL" clId="{7CFEF0FF-FE13-4A31-8355-315E0E1B87EE}" dt="2024-02-08T19:23:50.692" v="87"/>
          <ac:spMkLst>
            <pc:docMk/>
            <pc:sldMk cId="2998351476" sldId="272"/>
            <ac:spMk id="170" creationId="{5421ED06-07E9-349A-33CB-0FDFC83C207F}"/>
          </ac:spMkLst>
        </pc:spChg>
        <pc:spChg chg="mod">
          <ac:chgData name="Peyman Tahghighi" userId="302b5e02-0ccb-4051-8688-06802fe7a381" providerId="ADAL" clId="{7CFEF0FF-FE13-4A31-8355-315E0E1B87EE}" dt="2024-02-08T19:23:50.692" v="87"/>
          <ac:spMkLst>
            <pc:docMk/>
            <pc:sldMk cId="2998351476" sldId="272"/>
            <ac:spMk id="171" creationId="{A2CEE415-C76A-9384-5BF3-A719760BEF41}"/>
          </ac:spMkLst>
        </pc:spChg>
        <pc:spChg chg="mod">
          <ac:chgData name="Peyman Tahghighi" userId="302b5e02-0ccb-4051-8688-06802fe7a381" providerId="ADAL" clId="{7CFEF0FF-FE13-4A31-8355-315E0E1B87EE}" dt="2024-02-08T19:23:50.692" v="87"/>
          <ac:spMkLst>
            <pc:docMk/>
            <pc:sldMk cId="2998351476" sldId="272"/>
            <ac:spMk id="172" creationId="{BC88AB24-340C-5BF2-9E15-891E22A6D54D}"/>
          </ac:spMkLst>
        </pc:spChg>
        <pc:spChg chg="mod">
          <ac:chgData name="Peyman Tahghighi" userId="302b5e02-0ccb-4051-8688-06802fe7a381" providerId="ADAL" clId="{7CFEF0FF-FE13-4A31-8355-315E0E1B87EE}" dt="2024-02-08T19:23:50.692" v="87"/>
          <ac:spMkLst>
            <pc:docMk/>
            <pc:sldMk cId="2998351476" sldId="272"/>
            <ac:spMk id="173" creationId="{9A6BF939-D980-E82D-B034-F8650444D148}"/>
          </ac:spMkLst>
        </pc:spChg>
        <pc:spChg chg="mod">
          <ac:chgData name="Peyman Tahghighi" userId="302b5e02-0ccb-4051-8688-06802fe7a381" providerId="ADAL" clId="{7CFEF0FF-FE13-4A31-8355-315E0E1B87EE}" dt="2024-02-08T19:23:50.692" v="87"/>
          <ac:spMkLst>
            <pc:docMk/>
            <pc:sldMk cId="2998351476" sldId="272"/>
            <ac:spMk id="174" creationId="{285286BD-D5D3-A706-04AE-A8A0B3B6F4E2}"/>
          </ac:spMkLst>
        </pc:spChg>
        <pc:spChg chg="mod">
          <ac:chgData name="Peyman Tahghighi" userId="302b5e02-0ccb-4051-8688-06802fe7a381" providerId="ADAL" clId="{7CFEF0FF-FE13-4A31-8355-315E0E1B87EE}" dt="2024-02-08T19:24:32.815" v="93" actId="207"/>
          <ac:spMkLst>
            <pc:docMk/>
            <pc:sldMk cId="2998351476" sldId="272"/>
            <ac:spMk id="176" creationId="{1C641A4E-6DB7-C575-281B-D246DF62EF06}"/>
          </ac:spMkLst>
        </pc:spChg>
        <pc:spChg chg="mod">
          <ac:chgData name="Peyman Tahghighi" userId="302b5e02-0ccb-4051-8688-06802fe7a381" providerId="ADAL" clId="{7CFEF0FF-FE13-4A31-8355-315E0E1B87EE}" dt="2024-02-08T19:24:32.815" v="93" actId="207"/>
          <ac:spMkLst>
            <pc:docMk/>
            <pc:sldMk cId="2998351476" sldId="272"/>
            <ac:spMk id="177" creationId="{EDD600D5-7BE1-A85D-1620-753306D02525}"/>
          </ac:spMkLst>
        </pc:spChg>
        <pc:spChg chg="mod">
          <ac:chgData name="Peyman Tahghighi" userId="302b5e02-0ccb-4051-8688-06802fe7a381" providerId="ADAL" clId="{7CFEF0FF-FE13-4A31-8355-315E0E1B87EE}" dt="2024-02-08T19:24:32.815" v="93" actId="207"/>
          <ac:spMkLst>
            <pc:docMk/>
            <pc:sldMk cId="2998351476" sldId="272"/>
            <ac:spMk id="178" creationId="{E68C3EDD-97EF-5E51-BB91-9875BDAE7CA1}"/>
          </ac:spMkLst>
        </pc:spChg>
        <pc:spChg chg="mod">
          <ac:chgData name="Peyman Tahghighi" userId="302b5e02-0ccb-4051-8688-06802fe7a381" providerId="ADAL" clId="{7CFEF0FF-FE13-4A31-8355-315E0E1B87EE}" dt="2024-02-08T19:24:32.815" v="93" actId="207"/>
          <ac:spMkLst>
            <pc:docMk/>
            <pc:sldMk cId="2998351476" sldId="272"/>
            <ac:spMk id="179" creationId="{96283D48-08CD-EF80-3754-62FD63BDE596}"/>
          </ac:spMkLst>
        </pc:spChg>
        <pc:spChg chg="mod">
          <ac:chgData name="Peyman Tahghighi" userId="302b5e02-0ccb-4051-8688-06802fe7a381" providerId="ADAL" clId="{7CFEF0FF-FE13-4A31-8355-315E0E1B87EE}" dt="2024-02-08T19:24:32.815" v="93" actId="207"/>
          <ac:spMkLst>
            <pc:docMk/>
            <pc:sldMk cId="2998351476" sldId="272"/>
            <ac:spMk id="180" creationId="{044A3914-2003-7A34-3C28-9E5865CC4115}"/>
          </ac:spMkLst>
        </pc:spChg>
        <pc:spChg chg="mod">
          <ac:chgData name="Peyman Tahghighi" userId="302b5e02-0ccb-4051-8688-06802fe7a381" providerId="ADAL" clId="{7CFEF0FF-FE13-4A31-8355-315E0E1B87EE}" dt="2024-02-08T19:24:32.815" v="93" actId="207"/>
          <ac:spMkLst>
            <pc:docMk/>
            <pc:sldMk cId="2998351476" sldId="272"/>
            <ac:spMk id="181" creationId="{3CA7AC31-F0F9-F22B-FC8B-98DCD6CCBC99}"/>
          </ac:spMkLst>
        </pc:spChg>
        <pc:spChg chg="mod">
          <ac:chgData name="Peyman Tahghighi" userId="302b5e02-0ccb-4051-8688-06802fe7a381" providerId="ADAL" clId="{7CFEF0FF-FE13-4A31-8355-315E0E1B87EE}" dt="2024-02-08T19:24:32.815" v="93" actId="207"/>
          <ac:spMkLst>
            <pc:docMk/>
            <pc:sldMk cId="2998351476" sldId="272"/>
            <ac:spMk id="182" creationId="{449C7D23-28E3-1EB8-6C93-9B61FC39EAC3}"/>
          </ac:spMkLst>
        </pc:spChg>
        <pc:spChg chg="mod">
          <ac:chgData name="Peyman Tahghighi" userId="302b5e02-0ccb-4051-8688-06802fe7a381" providerId="ADAL" clId="{7CFEF0FF-FE13-4A31-8355-315E0E1B87EE}" dt="2024-02-08T19:24:32.815" v="93" actId="207"/>
          <ac:spMkLst>
            <pc:docMk/>
            <pc:sldMk cId="2998351476" sldId="272"/>
            <ac:spMk id="183" creationId="{C35A3E9C-A358-ADF6-1D77-9C155D73E31A}"/>
          </ac:spMkLst>
        </pc:spChg>
        <pc:spChg chg="mod">
          <ac:chgData name="Peyman Tahghighi" userId="302b5e02-0ccb-4051-8688-06802fe7a381" providerId="ADAL" clId="{7CFEF0FF-FE13-4A31-8355-315E0E1B87EE}" dt="2024-02-08T19:24:32.815" v="93" actId="207"/>
          <ac:spMkLst>
            <pc:docMk/>
            <pc:sldMk cId="2998351476" sldId="272"/>
            <ac:spMk id="184" creationId="{A00E0CE9-AE8B-0978-953B-F908FD400C70}"/>
          </ac:spMkLst>
        </pc:spChg>
        <pc:spChg chg="mod">
          <ac:chgData name="Peyman Tahghighi" userId="302b5e02-0ccb-4051-8688-06802fe7a381" providerId="ADAL" clId="{7CFEF0FF-FE13-4A31-8355-315E0E1B87EE}" dt="2024-02-08T19:24:32.815" v="93" actId="207"/>
          <ac:spMkLst>
            <pc:docMk/>
            <pc:sldMk cId="2998351476" sldId="272"/>
            <ac:spMk id="185" creationId="{27F4333C-14B6-9052-3D6B-40761E773EE8}"/>
          </ac:spMkLst>
        </pc:spChg>
        <pc:spChg chg="mod">
          <ac:chgData name="Peyman Tahghighi" userId="302b5e02-0ccb-4051-8688-06802fe7a381" providerId="ADAL" clId="{7CFEF0FF-FE13-4A31-8355-315E0E1B87EE}" dt="2024-02-08T19:24:32.815" v="93" actId="207"/>
          <ac:spMkLst>
            <pc:docMk/>
            <pc:sldMk cId="2998351476" sldId="272"/>
            <ac:spMk id="186" creationId="{706FFC13-D78C-0D0D-7B72-AB952A9D2B7B}"/>
          </ac:spMkLst>
        </pc:spChg>
        <pc:spChg chg="mod">
          <ac:chgData name="Peyman Tahghighi" userId="302b5e02-0ccb-4051-8688-06802fe7a381" providerId="ADAL" clId="{7CFEF0FF-FE13-4A31-8355-315E0E1B87EE}" dt="2024-02-08T19:24:32.815" v="93" actId="207"/>
          <ac:spMkLst>
            <pc:docMk/>
            <pc:sldMk cId="2998351476" sldId="272"/>
            <ac:spMk id="187" creationId="{CE74DF1A-8275-3A62-BF39-4160049097ED}"/>
          </ac:spMkLst>
        </pc:spChg>
        <pc:spChg chg="add mod">
          <ac:chgData name="Peyman Tahghighi" userId="302b5e02-0ccb-4051-8688-06802fe7a381" providerId="ADAL" clId="{7CFEF0FF-FE13-4A31-8355-315E0E1B87EE}" dt="2024-02-08T21:39:36.017" v="458" actId="1076"/>
          <ac:spMkLst>
            <pc:docMk/>
            <pc:sldMk cId="2998351476" sldId="272"/>
            <ac:spMk id="188" creationId="{513586BD-0BDB-8B66-96A1-90E54BCAFF2C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191" creationId="{77683101-416F-C71A-8B04-00B1D4C3CE26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192" creationId="{BA7A89C3-4B54-78A2-7724-388B48630484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193" creationId="{BEDFA4D1-CB44-CE25-38A7-0158113CC697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194" creationId="{9CFDD45C-DF2C-F716-E7A2-87E8A58BC066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195" creationId="{F70FE70D-9888-AE82-46E1-69C46D43C1AE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196" creationId="{B6A66E3A-5F6E-99A0-F234-FC9426473346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197" creationId="{CDEA3EB8-CCD8-053C-A244-09041DEFEDCF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198" creationId="{95536AE5-1E81-8DDD-C2F0-6559B8755600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199" creationId="{ED5093CB-2FEA-3E91-7FCA-7C0A52F64439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200" creationId="{C8E82F13-D904-D2B0-5788-13DBF9BD3BD1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201" creationId="{51C90957-536E-A26E-7CEF-7AB1523B01B7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202" creationId="{D14AF7F6-FF94-F73B-3EFF-2E350159ADE2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203" creationId="{FFAA12F5-1866-3734-118C-58B6D7995079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204" creationId="{DF06E6D7-D98E-7B55-F524-76A6CC9F3061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205" creationId="{3457F133-4DFF-DC5B-CB22-D76D04ADEF4E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206" creationId="{AFBB86B0-7F73-E822-1B03-DFA74936653C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207" creationId="{3700F57A-D5E7-90A6-0D4A-DBCFE25CFE1C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208" creationId="{F96727F8-D64E-120F-3524-61C47F94D530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209" creationId="{A62ABCBF-2D38-BED3-7943-AB429927CDBB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210" creationId="{1584A9CD-1095-EA83-5D27-C5EDE4C314B4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211" creationId="{5029D270-A1C7-084C-5773-B50DEE070948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212" creationId="{DEAEBF7C-8B8F-87E8-C958-1BF8553ACD5D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213" creationId="{AA1A941C-548A-F123-FB94-E040C241741B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214" creationId="{0F245B11-E415-01FF-E807-B696829B6A82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215" creationId="{DFAE4341-7EB3-5433-B440-5163ACD5F5D1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216" creationId="{AEB9F7CC-162D-C398-40F1-5F6B7F50FFA6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217" creationId="{2D5039F3-73EC-4057-A5FE-FEA75B92DC69}"/>
          </ac:spMkLst>
        </pc:spChg>
        <pc:spChg chg="mod">
          <ac:chgData name="Peyman Tahghighi" userId="302b5e02-0ccb-4051-8688-06802fe7a381" providerId="ADAL" clId="{7CFEF0FF-FE13-4A31-8355-315E0E1B87EE}" dt="2024-02-08T19:24:53.015" v="95" actId="207"/>
          <ac:spMkLst>
            <pc:docMk/>
            <pc:sldMk cId="2998351476" sldId="272"/>
            <ac:spMk id="218" creationId="{68B09F90-BBC7-7657-34AA-AAA5901C8EE9}"/>
          </ac:spMkLst>
        </pc:spChg>
        <pc:spChg chg="mod">
          <ac:chgData name="Peyman Tahghighi" userId="302b5e02-0ccb-4051-8688-06802fe7a381" providerId="ADAL" clId="{7CFEF0FF-FE13-4A31-8355-315E0E1B87EE}" dt="2024-02-08T19:23:56.013" v="89"/>
          <ac:spMkLst>
            <pc:docMk/>
            <pc:sldMk cId="2998351476" sldId="272"/>
            <ac:spMk id="220" creationId="{14D34179-85AA-4680-39DA-C86D296D3E3D}"/>
          </ac:spMkLst>
        </pc:spChg>
        <pc:spChg chg="mod">
          <ac:chgData name="Peyman Tahghighi" userId="302b5e02-0ccb-4051-8688-06802fe7a381" providerId="ADAL" clId="{7CFEF0FF-FE13-4A31-8355-315E0E1B87EE}" dt="2024-02-08T19:23:56.013" v="89"/>
          <ac:spMkLst>
            <pc:docMk/>
            <pc:sldMk cId="2998351476" sldId="272"/>
            <ac:spMk id="221" creationId="{AB3707B3-C1FD-42E9-88E0-7C325D0A940B}"/>
          </ac:spMkLst>
        </pc:spChg>
        <pc:spChg chg="mod">
          <ac:chgData name="Peyman Tahghighi" userId="302b5e02-0ccb-4051-8688-06802fe7a381" providerId="ADAL" clId="{7CFEF0FF-FE13-4A31-8355-315E0E1B87EE}" dt="2024-02-08T19:23:56.013" v="89"/>
          <ac:spMkLst>
            <pc:docMk/>
            <pc:sldMk cId="2998351476" sldId="272"/>
            <ac:spMk id="222" creationId="{4454B339-1B77-4081-4350-A93CC27A1C68}"/>
          </ac:spMkLst>
        </pc:spChg>
        <pc:spChg chg="mod">
          <ac:chgData name="Peyman Tahghighi" userId="302b5e02-0ccb-4051-8688-06802fe7a381" providerId="ADAL" clId="{7CFEF0FF-FE13-4A31-8355-315E0E1B87EE}" dt="2024-02-08T19:23:56.013" v="89"/>
          <ac:spMkLst>
            <pc:docMk/>
            <pc:sldMk cId="2998351476" sldId="272"/>
            <ac:spMk id="223" creationId="{A9DAA074-FD1E-9BE8-A75A-48F5C7298B3F}"/>
          </ac:spMkLst>
        </pc:spChg>
        <pc:spChg chg="mod">
          <ac:chgData name="Peyman Tahghighi" userId="302b5e02-0ccb-4051-8688-06802fe7a381" providerId="ADAL" clId="{7CFEF0FF-FE13-4A31-8355-315E0E1B87EE}" dt="2024-02-08T19:23:56.013" v="89"/>
          <ac:spMkLst>
            <pc:docMk/>
            <pc:sldMk cId="2998351476" sldId="272"/>
            <ac:spMk id="224" creationId="{99569ECC-C1C2-9B4F-1B70-483DD0D8F9D0}"/>
          </ac:spMkLst>
        </pc:spChg>
        <pc:spChg chg="mod">
          <ac:chgData name="Peyman Tahghighi" userId="302b5e02-0ccb-4051-8688-06802fe7a381" providerId="ADAL" clId="{7CFEF0FF-FE13-4A31-8355-315E0E1B87EE}" dt="2024-02-08T19:23:56.013" v="89"/>
          <ac:spMkLst>
            <pc:docMk/>
            <pc:sldMk cId="2998351476" sldId="272"/>
            <ac:spMk id="225" creationId="{09716B1C-7A1B-75B2-80CE-41D9FF65CDCE}"/>
          </ac:spMkLst>
        </pc:spChg>
        <pc:spChg chg="mod">
          <ac:chgData name="Peyman Tahghighi" userId="302b5e02-0ccb-4051-8688-06802fe7a381" providerId="ADAL" clId="{7CFEF0FF-FE13-4A31-8355-315E0E1B87EE}" dt="2024-02-08T19:23:56.013" v="89"/>
          <ac:spMkLst>
            <pc:docMk/>
            <pc:sldMk cId="2998351476" sldId="272"/>
            <ac:spMk id="226" creationId="{C4190D4B-E500-8BF7-4BA9-7261B74B63BB}"/>
          </ac:spMkLst>
        </pc:spChg>
        <pc:spChg chg="mod">
          <ac:chgData name="Peyman Tahghighi" userId="302b5e02-0ccb-4051-8688-06802fe7a381" providerId="ADAL" clId="{7CFEF0FF-FE13-4A31-8355-315E0E1B87EE}" dt="2024-02-08T19:23:56.013" v="89"/>
          <ac:spMkLst>
            <pc:docMk/>
            <pc:sldMk cId="2998351476" sldId="272"/>
            <ac:spMk id="227" creationId="{2BF8F3A1-A342-656C-0585-CBC9A1DCA20A}"/>
          </ac:spMkLst>
        </pc:spChg>
        <pc:spChg chg="mod">
          <ac:chgData name="Peyman Tahghighi" userId="302b5e02-0ccb-4051-8688-06802fe7a381" providerId="ADAL" clId="{7CFEF0FF-FE13-4A31-8355-315E0E1B87EE}" dt="2024-02-08T19:23:56.013" v="89"/>
          <ac:spMkLst>
            <pc:docMk/>
            <pc:sldMk cId="2998351476" sldId="272"/>
            <ac:spMk id="228" creationId="{7B62DCE9-4C0A-EBDE-88DB-B779C21046A7}"/>
          </ac:spMkLst>
        </pc:spChg>
        <pc:spChg chg="mod">
          <ac:chgData name="Peyman Tahghighi" userId="302b5e02-0ccb-4051-8688-06802fe7a381" providerId="ADAL" clId="{7CFEF0FF-FE13-4A31-8355-315E0E1B87EE}" dt="2024-02-08T19:23:56.013" v="89"/>
          <ac:spMkLst>
            <pc:docMk/>
            <pc:sldMk cId="2998351476" sldId="272"/>
            <ac:spMk id="229" creationId="{3297626E-7A9B-CBDB-E6AF-78BA17E04EAB}"/>
          </ac:spMkLst>
        </pc:spChg>
        <pc:spChg chg="mod">
          <ac:chgData name="Peyman Tahghighi" userId="302b5e02-0ccb-4051-8688-06802fe7a381" providerId="ADAL" clId="{7CFEF0FF-FE13-4A31-8355-315E0E1B87EE}" dt="2024-02-08T19:23:56.013" v="89"/>
          <ac:spMkLst>
            <pc:docMk/>
            <pc:sldMk cId="2998351476" sldId="272"/>
            <ac:spMk id="230" creationId="{7A723177-3F04-D9C5-0C2F-0E6EE0EE1537}"/>
          </ac:spMkLst>
        </pc:spChg>
        <pc:spChg chg="mod">
          <ac:chgData name="Peyman Tahghighi" userId="302b5e02-0ccb-4051-8688-06802fe7a381" providerId="ADAL" clId="{7CFEF0FF-FE13-4A31-8355-315E0E1B87EE}" dt="2024-02-08T19:23:56.013" v="89"/>
          <ac:spMkLst>
            <pc:docMk/>
            <pc:sldMk cId="2998351476" sldId="272"/>
            <ac:spMk id="231" creationId="{436FC1C9-08AF-8FF4-F865-B9E09EBE61D8}"/>
          </ac:spMkLst>
        </pc:spChg>
        <pc:spChg chg="mod">
          <ac:chgData name="Peyman Tahghighi" userId="302b5e02-0ccb-4051-8688-06802fe7a381" providerId="ADAL" clId="{7CFEF0FF-FE13-4A31-8355-315E0E1B87EE}" dt="2024-02-08T19:23:56.013" v="89"/>
          <ac:spMkLst>
            <pc:docMk/>
            <pc:sldMk cId="2998351476" sldId="272"/>
            <ac:spMk id="232" creationId="{6C3F27DF-080E-D962-69A0-D6CAF124FB3A}"/>
          </ac:spMkLst>
        </pc:spChg>
        <pc:spChg chg="mod">
          <ac:chgData name="Peyman Tahghighi" userId="302b5e02-0ccb-4051-8688-06802fe7a381" providerId="ADAL" clId="{7CFEF0FF-FE13-4A31-8355-315E0E1B87EE}" dt="2024-02-08T19:23:56.013" v="89"/>
          <ac:spMkLst>
            <pc:docMk/>
            <pc:sldMk cId="2998351476" sldId="272"/>
            <ac:spMk id="233" creationId="{5B6C45A9-7056-4781-6367-E9D150A6B9E8}"/>
          </ac:spMkLst>
        </pc:spChg>
        <pc:spChg chg="mod">
          <ac:chgData name="Peyman Tahghighi" userId="302b5e02-0ccb-4051-8688-06802fe7a381" providerId="ADAL" clId="{7CFEF0FF-FE13-4A31-8355-315E0E1B87EE}" dt="2024-02-08T19:23:56.013" v="89"/>
          <ac:spMkLst>
            <pc:docMk/>
            <pc:sldMk cId="2998351476" sldId="272"/>
            <ac:spMk id="234" creationId="{2E613273-3C8E-4D27-ED37-2382467BC033}"/>
          </ac:spMkLst>
        </pc:spChg>
        <pc:spChg chg="mod">
          <ac:chgData name="Peyman Tahghighi" userId="302b5e02-0ccb-4051-8688-06802fe7a381" providerId="ADAL" clId="{7CFEF0FF-FE13-4A31-8355-315E0E1B87EE}" dt="2024-02-08T19:23:56.013" v="89"/>
          <ac:spMkLst>
            <pc:docMk/>
            <pc:sldMk cId="2998351476" sldId="272"/>
            <ac:spMk id="235" creationId="{AEB9A603-21A8-9F3E-00FA-B3A3610597F7}"/>
          </ac:spMkLst>
        </pc:spChg>
        <pc:spChg chg="mod">
          <ac:chgData name="Peyman Tahghighi" userId="302b5e02-0ccb-4051-8688-06802fe7a381" providerId="ADAL" clId="{7CFEF0FF-FE13-4A31-8355-315E0E1B87EE}" dt="2024-02-08T19:23:56.013" v="89"/>
          <ac:spMkLst>
            <pc:docMk/>
            <pc:sldMk cId="2998351476" sldId="272"/>
            <ac:spMk id="236" creationId="{196CFF57-9AEA-5683-567A-89DC63E38FD3}"/>
          </ac:spMkLst>
        </pc:spChg>
        <pc:spChg chg="mod">
          <ac:chgData name="Peyman Tahghighi" userId="302b5e02-0ccb-4051-8688-06802fe7a381" providerId="ADAL" clId="{7CFEF0FF-FE13-4A31-8355-315E0E1B87EE}" dt="2024-02-08T19:23:56.013" v="89"/>
          <ac:spMkLst>
            <pc:docMk/>
            <pc:sldMk cId="2998351476" sldId="272"/>
            <ac:spMk id="237" creationId="{30989341-DB2E-2E86-9408-0BA8C62FD45E}"/>
          </ac:spMkLst>
        </pc:spChg>
        <pc:spChg chg="mod">
          <ac:chgData name="Peyman Tahghighi" userId="302b5e02-0ccb-4051-8688-06802fe7a381" providerId="ADAL" clId="{7CFEF0FF-FE13-4A31-8355-315E0E1B87EE}" dt="2024-02-08T19:23:56.013" v="89"/>
          <ac:spMkLst>
            <pc:docMk/>
            <pc:sldMk cId="2998351476" sldId="272"/>
            <ac:spMk id="238" creationId="{BD44F36C-51C9-31F8-19E4-10477FFC2E49}"/>
          </ac:spMkLst>
        </pc:spChg>
        <pc:spChg chg="mod">
          <ac:chgData name="Peyman Tahghighi" userId="302b5e02-0ccb-4051-8688-06802fe7a381" providerId="ADAL" clId="{7CFEF0FF-FE13-4A31-8355-315E0E1B87EE}" dt="2024-02-08T19:23:56.013" v="89"/>
          <ac:spMkLst>
            <pc:docMk/>
            <pc:sldMk cId="2998351476" sldId="272"/>
            <ac:spMk id="239" creationId="{253FE7E2-09C6-EA72-FEAC-E7D6BA33A8D8}"/>
          </ac:spMkLst>
        </pc:spChg>
        <pc:spChg chg="mod">
          <ac:chgData name="Peyman Tahghighi" userId="302b5e02-0ccb-4051-8688-06802fe7a381" providerId="ADAL" clId="{7CFEF0FF-FE13-4A31-8355-315E0E1B87EE}" dt="2024-02-08T19:23:56.013" v="89"/>
          <ac:spMkLst>
            <pc:docMk/>
            <pc:sldMk cId="2998351476" sldId="272"/>
            <ac:spMk id="240" creationId="{67C31346-3F4F-2245-6623-76D74F38CCFD}"/>
          </ac:spMkLst>
        </pc:spChg>
        <pc:spChg chg="mod">
          <ac:chgData name="Peyman Tahghighi" userId="302b5e02-0ccb-4051-8688-06802fe7a381" providerId="ADAL" clId="{7CFEF0FF-FE13-4A31-8355-315E0E1B87EE}" dt="2024-02-08T19:24:45.299" v="94" actId="207"/>
          <ac:spMkLst>
            <pc:docMk/>
            <pc:sldMk cId="2998351476" sldId="272"/>
            <ac:spMk id="242" creationId="{46A91495-758C-3586-FE94-9B7F1C2E86E2}"/>
          </ac:spMkLst>
        </pc:spChg>
        <pc:spChg chg="mod">
          <ac:chgData name="Peyman Tahghighi" userId="302b5e02-0ccb-4051-8688-06802fe7a381" providerId="ADAL" clId="{7CFEF0FF-FE13-4A31-8355-315E0E1B87EE}" dt="2024-02-08T19:24:45.299" v="94" actId="207"/>
          <ac:spMkLst>
            <pc:docMk/>
            <pc:sldMk cId="2998351476" sldId="272"/>
            <ac:spMk id="243" creationId="{6D639952-DB9E-FBBE-8428-A344B894F3B2}"/>
          </ac:spMkLst>
        </pc:spChg>
        <pc:spChg chg="mod">
          <ac:chgData name="Peyman Tahghighi" userId="302b5e02-0ccb-4051-8688-06802fe7a381" providerId="ADAL" clId="{7CFEF0FF-FE13-4A31-8355-315E0E1B87EE}" dt="2024-02-08T19:24:45.299" v="94" actId="207"/>
          <ac:spMkLst>
            <pc:docMk/>
            <pc:sldMk cId="2998351476" sldId="272"/>
            <ac:spMk id="244" creationId="{F669223C-CA2F-27DC-BE52-E658E4E06A8C}"/>
          </ac:spMkLst>
        </pc:spChg>
        <pc:spChg chg="mod">
          <ac:chgData name="Peyman Tahghighi" userId="302b5e02-0ccb-4051-8688-06802fe7a381" providerId="ADAL" clId="{7CFEF0FF-FE13-4A31-8355-315E0E1B87EE}" dt="2024-02-08T19:24:45.299" v="94" actId="207"/>
          <ac:spMkLst>
            <pc:docMk/>
            <pc:sldMk cId="2998351476" sldId="272"/>
            <ac:spMk id="245" creationId="{9C9E68BB-C0C8-6DA3-0382-90E18F5B7489}"/>
          </ac:spMkLst>
        </pc:spChg>
        <pc:spChg chg="mod">
          <ac:chgData name="Peyman Tahghighi" userId="302b5e02-0ccb-4051-8688-06802fe7a381" providerId="ADAL" clId="{7CFEF0FF-FE13-4A31-8355-315E0E1B87EE}" dt="2024-02-08T19:24:45.299" v="94" actId="207"/>
          <ac:spMkLst>
            <pc:docMk/>
            <pc:sldMk cId="2998351476" sldId="272"/>
            <ac:spMk id="246" creationId="{7A7C1249-9C93-83EA-95B3-DC3BCA5EB99B}"/>
          </ac:spMkLst>
        </pc:spChg>
        <pc:spChg chg="mod">
          <ac:chgData name="Peyman Tahghighi" userId="302b5e02-0ccb-4051-8688-06802fe7a381" providerId="ADAL" clId="{7CFEF0FF-FE13-4A31-8355-315E0E1B87EE}" dt="2024-02-08T19:24:45.299" v="94" actId="207"/>
          <ac:spMkLst>
            <pc:docMk/>
            <pc:sldMk cId="2998351476" sldId="272"/>
            <ac:spMk id="247" creationId="{2B6BC423-E693-556E-BC6A-A789314ABBDA}"/>
          </ac:spMkLst>
        </pc:spChg>
        <pc:spChg chg="mod">
          <ac:chgData name="Peyman Tahghighi" userId="302b5e02-0ccb-4051-8688-06802fe7a381" providerId="ADAL" clId="{7CFEF0FF-FE13-4A31-8355-315E0E1B87EE}" dt="2024-02-08T19:24:45.299" v="94" actId="207"/>
          <ac:spMkLst>
            <pc:docMk/>
            <pc:sldMk cId="2998351476" sldId="272"/>
            <ac:spMk id="248" creationId="{DA18DA6A-EA68-B691-C14D-C13A8D79A1BE}"/>
          </ac:spMkLst>
        </pc:spChg>
        <pc:spChg chg="mod">
          <ac:chgData name="Peyman Tahghighi" userId="302b5e02-0ccb-4051-8688-06802fe7a381" providerId="ADAL" clId="{7CFEF0FF-FE13-4A31-8355-315E0E1B87EE}" dt="2024-02-08T19:24:45.299" v="94" actId="207"/>
          <ac:spMkLst>
            <pc:docMk/>
            <pc:sldMk cId="2998351476" sldId="272"/>
            <ac:spMk id="249" creationId="{C760F022-0078-12A4-2E0E-FED86F753455}"/>
          </ac:spMkLst>
        </pc:spChg>
        <pc:spChg chg="mod">
          <ac:chgData name="Peyman Tahghighi" userId="302b5e02-0ccb-4051-8688-06802fe7a381" providerId="ADAL" clId="{7CFEF0FF-FE13-4A31-8355-315E0E1B87EE}" dt="2024-02-08T19:24:45.299" v="94" actId="207"/>
          <ac:spMkLst>
            <pc:docMk/>
            <pc:sldMk cId="2998351476" sldId="272"/>
            <ac:spMk id="250" creationId="{BCAEE8A0-1281-D7F9-64A1-539C6F5DE9CA}"/>
          </ac:spMkLst>
        </pc:spChg>
        <pc:spChg chg="mod">
          <ac:chgData name="Peyman Tahghighi" userId="302b5e02-0ccb-4051-8688-06802fe7a381" providerId="ADAL" clId="{7CFEF0FF-FE13-4A31-8355-315E0E1B87EE}" dt="2024-02-08T19:24:45.299" v="94" actId="207"/>
          <ac:spMkLst>
            <pc:docMk/>
            <pc:sldMk cId="2998351476" sldId="272"/>
            <ac:spMk id="251" creationId="{59B8894A-DE12-5581-93FA-4439AB4B6189}"/>
          </ac:spMkLst>
        </pc:spChg>
        <pc:spChg chg="mod">
          <ac:chgData name="Peyman Tahghighi" userId="302b5e02-0ccb-4051-8688-06802fe7a381" providerId="ADAL" clId="{7CFEF0FF-FE13-4A31-8355-315E0E1B87EE}" dt="2024-02-08T19:24:45.299" v="94" actId="207"/>
          <ac:spMkLst>
            <pc:docMk/>
            <pc:sldMk cId="2998351476" sldId="272"/>
            <ac:spMk id="252" creationId="{DF8F25CD-8C86-1987-826E-E42DACFC1CB8}"/>
          </ac:spMkLst>
        </pc:spChg>
        <pc:spChg chg="mod">
          <ac:chgData name="Peyman Tahghighi" userId="302b5e02-0ccb-4051-8688-06802fe7a381" providerId="ADAL" clId="{7CFEF0FF-FE13-4A31-8355-315E0E1B87EE}" dt="2024-02-08T19:24:45.299" v="94" actId="207"/>
          <ac:spMkLst>
            <pc:docMk/>
            <pc:sldMk cId="2998351476" sldId="272"/>
            <ac:spMk id="253" creationId="{6ED87A21-38D1-98D6-1431-1EDAF723D01D}"/>
          </ac:spMkLst>
        </pc:spChg>
        <pc:spChg chg="add mod">
          <ac:chgData name="Peyman Tahghighi" userId="302b5e02-0ccb-4051-8688-06802fe7a381" providerId="ADAL" clId="{7CFEF0FF-FE13-4A31-8355-315E0E1B87EE}" dt="2024-02-08T21:39:36.017" v="458" actId="1076"/>
          <ac:spMkLst>
            <pc:docMk/>
            <pc:sldMk cId="2998351476" sldId="272"/>
            <ac:spMk id="254" creationId="{9B18517B-D0C3-DCDD-AF37-B3674C0F64FF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57" creationId="{9775C380-BFE0-D381-D07A-96002CFB79F2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58" creationId="{00C76182-C0D3-6FD9-34F6-4F5A5241759B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59" creationId="{B6C189E7-ED9E-96B8-1613-8F3C95AD48D7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60" creationId="{D5D4FC48-49BA-C526-811B-32501C21DBAA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61" creationId="{00BE49FB-4E65-DFB8-3C5C-F174B571496C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62" creationId="{E891EEEF-B8D0-ED13-C3F2-1D4580DDFEC0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63" creationId="{AA0B425A-D114-18DF-9268-110EF9AE6E1D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64" creationId="{73B50FDE-1B7D-867C-9BF0-243ACE8D571A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65" creationId="{FBD61B20-3CEE-942F-D3F1-86EA59154014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66" creationId="{BB04265B-D7F8-A1D0-EBA4-B99DE5777898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67" creationId="{54996B98-CC7E-DF38-CBD1-B9290FC1454D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68" creationId="{F51B08B7-33B2-5228-ABA0-E4E2998D898A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69" creationId="{F4B3E9AA-472E-26B6-B3B5-59E33484B0E8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70" creationId="{9BF9E737-B00F-CAAC-DB47-41B12830F406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71" creationId="{4B398997-4F88-5AC9-4F48-E611CED5C944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72" creationId="{E5987C48-1916-A943-2ECA-471871618C49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73" creationId="{43539809-1BD7-3457-AB3E-7D5E06FAB1E0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74" creationId="{F863DC36-20F2-77B0-8E93-8AB4B4E4302C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75" creationId="{F3ED6162-D8B8-789D-B349-B7B68ADB01E4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76" creationId="{C5FEF205-9427-F74B-711E-2452C90E988D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77" creationId="{330735A6-1B87-5BD1-66F2-D0B973D8C8BE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78" creationId="{BEEAB888-D5C2-8C30-3157-BDDE3718AB40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79" creationId="{C5C1EBA8-2BA5-1E1E-6B2D-84BC45B8CBD6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80" creationId="{40CC90D5-9FC6-EE09-11C1-FCA3FC89809F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81" creationId="{29A29CD7-21D2-A850-2BD2-71E902492B5C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82" creationId="{1C889897-45FA-BD32-E7F1-A276F6EBF92D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83" creationId="{70DB448F-6A0F-FC17-5EDB-0C413693C769}"/>
          </ac:spMkLst>
        </pc:spChg>
        <pc:spChg chg="mod">
          <ac:chgData name="Peyman Tahghighi" userId="302b5e02-0ccb-4051-8688-06802fe7a381" providerId="ADAL" clId="{7CFEF0FF-FE13-4A31-8355-315E0E1B87EE}" dt="2024-02-08T19:24:57.295" v="96" actId="207"/>
          <ac:spMkLst>
            <pc:docMk/>
            <pc:sldMk cId="2998351476" sldId="272"/>
            <ac:spMk id="284" creationId="{01FB3F1C-CABC-B398-3A06-EA9E250744FD}"/>
          </ac:spMkLst>
        </pc:spChg>
        <pc:spChg chg="add mod">
          <ac:chgData name="Peyman Tahghighi" userId="302b5e02-0ccb-4051-8688-06802fe7a381" providerId="ADAL" clId="{7CFEF0FF-FE13-4A31-8355-315E0E1B87EE}" dt="2024-02-08T21:39:24.058" v="454"/>
          <ac:spMkLst>
            <pc:docMk/>
            <pc:sldMk cId="2998351476" sldId="272"/>
            <ac:spMk id="285" creationId="{F2FC802A-ED44-8AEA-5CFF-767BC1A169D6}"/>
          </ac:spMkLst>
        </pc:spChg>
        <pc:spChg chg="add mod">
          <ac:chgData name="Peyman Tahghighi" userId="302b5e02-0ccb-4051-8688-06802fe7a381" providerId="ADAL" clId="{7CFEF0FF-FE13-4A31-8355-315E0E1B87EE}" dt="2024-02-08T21:39:28.823" v="456"/>
          <ac:spMkLst>
            <pc:docMk/>
            <pc:sldMk cId="2998351476" sldId="272"/>
            <ac:spMk id="286" creationId="{0D00E069-CA30-6CDE-51A6-2774714C1713}"/>
          </ac:spMkLst>
        </pc:spChg>
        <pc:spChg chg="add mod">
          <ac:chgData name="Peyman Tahghighi" userId="302b5e02-0ccb-4051-8688-06802fe7a381" providerId="ADAL" clId="{7CFEF0FF-FE13-4A31-8355-315E0E1B87EE}" dt="2024-02-08T21:41:23.340" v="533" actId="113"/>
          <ac:spMkLst>
            <pc:docMk/>
            <pc:sldMk cId="2998351476" sldId="272"/>
            <ac:spMk id="287" creationId="{EDBFD8D2-F2FB-95FD-7157-48A0C4529F04}"/>
          </ac:spMkLst>
        </pc:spChg>
        <pc:grpChg chg="add mod">
          <ac:chgData name="Peyman Tahghighi" userId="302b5e02-0ccb-4051-8688-06802fe7a381" providerId="ADAL" clId="{7CFEF0FF-FE13-4A31-8355-315E0E1B87EE}" dt="2024-02-08T21:39:36.017" v="458" actId="1076"/>
          <ac:grpSpMkLst>
            <pc:docMk/>
            <pc:sldMk cId="2998351476" sldId="272"/>
            <ac:grpSpMk id="32" creationId="{09C0DE57-BE3B-0C74-B33E-0B48E2C441BD}"/>
          </ac:grpSpMkLst>
        </pc:grpChg>
        <pc:grpChg chg="add del mod">
          <ac:chgData name="Peyman Tahghighi" userId="302b5e02-0ccb-4051-8688-06802fe7a381" providerId="ADAL" clId="{7CFEF0FF-FE13-4A31-8355-315E0E1B87EE}" dt="2024-02-08T21:39:36.017" v="458" actId="1076"/>
          <ac:grpSpMkLst>
            <pc:docMk/>
            <pc:sldMk cId="2998351476" sldId="272"/>
            <ac:grpSpMk id="33" creationId="{9A925064-49E4-BD81-EFF4-0C534BF71CD4}"/>
          </ac:grpSpMkLst>
        </pc:grpChg>
        <pc:grpChg chg="add mod">
          <ac:chgData name="Peyman Tahghighi" userId="302b5e02-0ccb-4051-8688-06802fe7a381" providerId="ADAL" clId="{7CFEF0FF-FE13-4A31-8355-315E0E1B87EE}" dt="2024-02-08T19:23:22.104" v="84" actId="164"/>
          <ac:grpSpMkLst>
            <pc:docMk/>
            <pc:sldMk cId="2998351476" sldId="272"/>
            <ac:grpSpMk id="55" creationId="{311C70D6-ECA1-5DDE-18A2-20DE132CC358}"/>
          </ac:grpSpMkLst>
        </pc:grpChg>
        <pc:grpChg chg="add mod">
          <ac:chgData name="Peyman Tahghighi" userId="302b5e02-0ccb-4051-8688-06802fe7a381" providerId="ADAL" clId="{7CFEF0FF-FE13-4A31-8355-315E0E1B87EE}" dt="2024-02-08T19:22:29" v="67" actId="1076"/>
          <ac:grpSpMkLst>
            <pc:docMk/>
            <pc:sldMk cId="2998351476" sldId="272"/>
            <ac:grpSpMk id="78" creationId="{10E91181-6C8C-CE18-9915-63CDF72E3BE5}"/>
          </ac:grpSpMkLst>
        </pc:grpChg>
        <pc:grpChg chg="add mod">
          <ac:chgData name="Peyman Tahghighi" userId="302b5e02-0ccb-4051-8688-06802fe7a381" providerId="ADAL" clId="{7CFEF0FF-FE13-4A31-8355-315E0E1B87EE}" dt="2024-02-08T19:22:29" v="67" actId="1076"/>
          <ac:grpSpMkLst>
            <pc:docMk/>
            <pc:sldMk cId="2998351476" sldId="272"/>
            <ac:grpSpMk id="100" creationId="{DB23F363-6324-BC4A-8DBA-7FB384E8EB35}"/>
          </ac:grpSpMkLst>
        </pc:grpChg>
        <pc:grpChg chg="add mod">
          <ac:chgData name="Peyman Tahghighi" userId="302b5e02-0ccb-4051-8688-06802fe7a381" providerId="ADAL" clId="{7CFEF0FF-FE13-4A31-8355-315E0E1B87EE}" dt="2024-02-08T19:22:29" v="67" actId="1076"/>
          <ac:grpSpMkLst>
            <pc:docMk/>
            <pc:sldMk cId="2998351476" sldId="272"/>
            <ac:grpSpMk id="122" creationId="{A5335204-D92E-97C5-DBBC-229E7D994DC3}"/>
          </ac:grpSpMkLst>
        </pc:grpChg>
        <pc:grpChg chg="add mod">
          <ac:chgData name="Peyman Tahghighi" userId="302b5e02-0ccb-4051-8688-06802fe7a381" providerId="ADAL" clId="{7CFEF0FF-FE13-4A31-8355-315E0E1B87EE}" dt="2024-02-08T21:39:36.017" v="458" actId="1076"/>
          <ac:grpSpMkLst>
            <pc:docMk/>
            <pc:sldMk cId="2998351476" sldId="272"/>
            <ac:grpSpMk id="152" creationId="{92BC2FF5-9F1A-EB69-7C2F-6821CD03BAE2}"/>
          </ac:grpSpMkLst>
        </pc:grpChg>
        <pc:grpChg chg="add mod">
          <ac:chgData name="Peyman Tahghighi" userId="302b5e02-0ccb-4051-8688-06802fe7a381" providerId="ADAL" clId="{7CFEF0FF-FE13-4A31-8355-315E0E1B87EE}" dt="2024-02-08T21:39:36.017" v="458" actId="1076"/>
          <ac:grpSpMkLst>
            <pc:docMk/>
            <pc:sldMk cId="2998351476" sldId="272"/>
            <ac:grpSpMk id="153" creationId="{1AEC925A-F6AB-D055-4DA1-2645A5235B2D}"/>
          </ac:grpSpMkLst>
        </pc:grpChg>
        <pc:grpChg chg="add mod">
          <ac:chgData name="Peyman Tahghighi" userId="302b5e02-0ccb-4051-8688-06802fe7a381" providerId="ADAL" clId="{7CFEF0FF-FE13-4A31-8355-315E0E1B87EE}" dt="2024-02-08T21:39:36.017" v="458" actId="1076"/>
          <ac:grpSpMkLst>
            <pc:docMk/>
            <pc:sldMk cId="2998351476" sldId="272"/>
            <ac:grpSpMk id="175" creationId="{02DA18BD-9868-1A20-331A-A4623DA3D0CE}"/>
          </ac:grpSpMkLst>
        </pc:grpChg>
        <pc:grpChg chg="add mod">
          <ac:chgData name="Peyman Tahghighi" userId="302b5e02-0ccb-4051-8688-06802fe7a381" providerId="ADAL" clId="{7CFEF0FF-FE13-4A31-8355-315E0E1B87EE}" dt="2024-02-08T21:39:36.017" v="458" actId="1076"/>
          <ac:grpSpMkLst>
            <pc:docMk/>
            <pc:sldMk cId="2998351476" sldId="272"/>
            <ac:grpSpMk id="189" creationId="{C24290B9-22F0-5494-9261-C689F54968C1}"/>
          </ac:grpSpMkLst>
        </pc:grpChg>
        <pc:grpChg chg="mod">
          <ac:chgData name="Peyman Tahghighi" userId="302b5e02-0ccb-4051-8688-06802fe7a381" providerId="ADAL" clId="{7CFEF0FF-FE13-4A31-8355-315E0E1B87EE}" dt="2024-02-08T19:24:53.015" v="95" actId="207"/>
          <ac:grpSpMkLst>
            <pc:docMk/>
            <pc:sldMk cId="2998351476" sldId="272"/>
            <ac:grpSpMk id="190" creationId="{BC54F919-CC9C-DE60-305A-C0D989460A97}"/>
          </ac:grpSpMkLst>
        </pc:grpChg>
        <pc:grpChg chg="add mod">
          <ac:chgData name="Peyman Tahghighi" userId="302b5e02-0ccb-4051-8688-06802fe7a381" providerId="ADAL" clId="{7CFEF0FF-FE13-4A31-8355-315E0E1B87EE}" dt="2024-02-08T21:39:36.017" v="458" actId="1076"/>
          <ac:grpSpMkLst>
            <pc:docMk/>
            <pc:sldMk cId="2998351476" sldId="272"/>
            <ac:grpSpMk id="219" creationId="{26ADC796-083B-EB0F-E49D-64A3FE0E22BD}"/>
          </ac:grpSpMkLst>
        </pc:grpChg>
        <pc:grpChg chg="add mod">
          <ac:chgData name="Peyman Tahghighi" userId="302b5e02-0ccb-4051-8688-06802fe7a381" providerId="ADAL" clId="{7CFEF0FF-FE13-4A31-8355-315E0E1B87EE}" dt="2024-02-08T21:39:36.017" v="458" actId="1076"/>
          <ac:grpSpMkLst>
            <pc:docMk/>
            <pc:sldMk cId="2998351476" sldId="272"/>
            <ac:grpSpMk id="241" creationId="{9E53E8AC-6421-26CF-F340-9B86FB9D87D1}"/>
          </ac:grpSpMkLst>
        </pc:grpChg>
        <pc:grpChg chg="add mod">
          <ac:chgData name="Peyman Tahghighi" userId="302b5e02-0ccb-4051-8688-06802fe7a381" providerId="ADAL" clId="{7CFEF0FF-FE13-4A31-8355-315E0E1B87EE}" dt="2024-02-08T21:39:36.017" v="458" actId="1076"/>
          <ac:grpSpMkLst>
            <pc:docMk/>
            <pc:sldMk cId="2998351476" sldId="272"/>
            <ac:grpSpMk id="255" creationId="{F723606B-10A2-37A0-87D3-7C9CFD2C36DE}"/>
          </ac:grpSpMkLst>
        </pc:grpChg>
        <pc:grpChg chg="mod">
          <ac:chgData name="Peyman Tahghighi" userId="302b5e02-0ccb-4051-8688-06802fe7a381" providerId="ADAL" clId="{7CFEF0FF-FE13-4A31-8355-315E0E1B87EE}" dt="2024-02-08T19:24:57.295" v="96" actId="207"/>
          <ac:grpSpMkLst>
            <pc:docMk/>
            <pc:sldMk cId="2998351476" sldId="272"/>
            <ac:grpSpMk id="256" creationId="{0B06533E-64A7-58B7-790A-56E68A6488E0}"/>
          </ac:grpSpMkLst>
        </pc:grpChg>
        <pc:picChg chg="add mod">
          <ac:chgData name="Peyman Tahghighi" userId="302b5e02-0ccb-4051-8688-06802fe7a381" providerId="ADAL" clId="{7CFEF0FF-FE13-4A31-8355-315E0E1B87EE}" dt="2024-02-10T00:57:52.285" v="1161" actId="1076"/>
          <ac:picMkLst>
            <pc:docMk/>
            <pc:sldMk cId="2998351476" sldId="272"/>
            <ac:picMk id="2" creationId="{2C111EB4-6C76-0563-7BAA-E9BFACD98346}"/>
          </ac:picMkLst>
        </pc:picChg>
        <pc:picChg chg="add mod">
          <ac:chgData name="Peyman Tahghighi" userId="302b5e02-0ccb-4051-8688-06802fe7a381" providerId="ADAL" clId="{7CFEF0FF-FE13-4A31-8355-315E0E1B87EE}" dt="2024-02-10T00:58:02.118" v="1164" actId="1076"/>
          <ac:picMkLst>
            <pc:docMk/>
            <pc:sldMk cId="2998351476" sldId="272"/>
            <ac:picMk id="3" creationId="{7BD522FE-1CEF-8DA9-ABB4-BE3840714170}"/>
          </ac:picMkLst>
        </pc:picChg>
        <pc:picChg chg="add mod">
          <ac:chgData name="Peyman Tahghighi" userId="302b5e02-0ccb-4051-8688-06802fe7a381" providerId="ADAL" clId="{7CFEF0FF-FE13-4A31-8355-315E0E1B87EE}" dt="2024-02-10T00:58:04.595" v="1166" actId="1076"/>
          <ac:picMkLst>
            <pc:docMk/>
            <pc:sldMk cId="2998351476" sldId="272"/>
            <ac:picMk id="4" creationId="{491EB5FC-7A4C-8DBC-E77A-2773FBBB9AB5}"/>
          </ac:picMkLst>
        </pc:picChg>
        <pc:picChg chg="add del mod">
          <ac:chgData name="Peyman Tahghighi" userId="302b5e02-0ccb-4051-8688-06802fe7a381" providerId="ADAL" clId="{7CFEF0FF-FE13-4A31-8355-315E0E1B87EE}" dt="2024-02-08T19:28:20.916" v="116" actId="478"/>
          <ac:picMkLst>
            <pc:docMk/>
            <pc:sldMk cId="2998351476" sldId="272"/>
            <ac:picMk id="4" creationId="{71EEEC39-B01C-C4F8-2A58-9DA3647D3F13}"/>
          </ac:picMkLst>
        </pc:picChg>
      </pc:sldChg>
      <pc:sldChg chg="addSp delSp modSp new mod delAnim modAnim">
        <pc:chgData name="Peyman Tahghighi" userId="302b5e02-0ccb-4051-8688-06802fe7a381" providerId="ADAL" clId="{7CFEF0FF-FE13-4A31-8355-315E0E1B87EE}" dt="2024-02-08T21:42:41.432" v="582"/>
        <pc:sldMkLst>
          <pc:docMk/>
          <pc:sldMk cId="1718873320" sldId="273"/>
        </pc:sldMkLst>
        <pc:spChg chg="del">
          <ac:chgData name="Peyman Tahghighi" userId="302b5e02-0ccb-4051-8688-06802fe7a381" providerId="ADAL" clId="{7CFEF0FF-FE13-4A31-8355-315E0E1B87EE}" dt="2024-02-08T20:57:54.120" v="312" actId="478"/>
          <ac:spMkLst>
            <pc:docMk/>
            <pc:sldMk cId="1718873320" sldId="273"/>
            <ac:spMk id="2" creationId="{46BCB5EB-671C-AEEB-A096-9DDE35AC92B7}"/>
          </ac:spMkLst>
        </pc:spChg>
        <pc:spChg chg="del">
          <ac:chgData name="Peyman Tahghighi" userId="302b5e02-0ccb-4051-8688-06802fe7a381" providerId="ADAL" clId="{7CFEF0FF-FE13-4A31-8355-315E0E1B87EE}" dt="2024-02-08T19:30:04.522" v="133" actId="478"/>
          <ac:spMkLst>
            <pc:docMk/>
            <pc:sldMk cId="1718873320" sldId="273"/>
            <ac:spMk id="3" creationId="{FCDEDEED-63AC-3037-9570-0954C47A8970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7" creationId="{5DFA656A-726A-41C1-3D3C-E270D048B465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8" creationId="{805E0F38-2265-FD64-BFAD-16E67F33E0AD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9" creationId="{41AA8350-FC0C-45FF-B9B3-71FD536E2DA3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10" creationId="{A4C51C0C-0902-4DB5-3F1E-2828AAB91EEA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11" creationId="{578A7D26-6773-BD3E-7E6B-29B578A7F209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12" creationId="{A3D7A63F-8CBE-E9AF-38CE-B9E5E378AC02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13" creationId="{1F61A8EA-6DD3-AECE-81E2-E66BF48CAC85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14" creationId="{779354D8-E439-7A74-12F2-33E11E9B92C9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15" creationId="{04CE643A-8EE8-0B39-2D57-8968C81AD4DB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16" creationId="{46445EFD-C11E-78DE-FE3F-25BD99EBA06F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17" creationId="{61A7EBBE-0F6B-9ABC-E00F-0963126576CA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18" creationId="{B198C1D3-6EBB-B807-D34B-5C7197E48F99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19" creationId="{2919E7AA-64E6-E14D-0024-4B858BD5D049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20" creationId="{7CC8636D-D740-0888-C6E5-33190283C0BF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21" creationId="{174905A8-FBD9-CF68-2800-B12D880D5422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22" creationId="{BC07475D-BC98-DA95-5AA4-F49AADC1223A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23" creationId="{E5865342-C095-889E-A6EC-53EA572A422F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24" creationId="{3B370567-F777-F960-EF41-3231F14C2E24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25" creationId="{626F2BD6-323D-D402-61F2-A4335B6C73A6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26" creationId="{C30104BD-618B-3A0A-39CD-9524F8D250E8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27" creationId="{B0C6F62D-16E2-8CE8-5782-10661CEC602A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28" creationId="{8D02DEC3-A795-AA3F-E3C7-0EA237398E0D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29" creationId="{02784447-AB9F-85F7-24CD-2A85C78389A0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30" creationId="{657EAAEF-A00D-40C7-B884-CDC5FDAB3D90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31" creationId="{12BA3A30-ECD0-F0B5-26BC-80A17B231493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32" creationId="{2BC018A5-43A2-7B77-42C7-E7C969A838C0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33" creationId="{EB33DF70-84BB-D9D9-77C5-CA73C09E2A8E}"/>
          </ac:spMkLst>
        </pc:spChg>
        <pc:spChg chg="mod">
          <ac:chgData name="Peyman Tahghighi" userId="302b5e02-0ccb-4051-8688-06802fe7a381" providerId="ADAL" clId="{7CFEF0FF-FE13-4A31-8355-315E0E1B87EE}" dt="2024-02-08T19:29:13.012" v="120"/>
          <ac:spMkLst>
            <pc:docMk/>
            <pc:sldMk cId="1718873320" sldId="273"/>
            <ac:spMk id="34" creationId="{61616323-7B5A-630F-98E3-E44BA286579D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37" creationId="{57674948-5CD0-01ED-3AE6-54171016A9CE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38" creationId="{1BC3630B-4824-D0A6-1870-59A7F630F58D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39" creationId="{70DB982C-65DC-8A39-C509-741EB0B7087D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40" creationId="{6D3CC83E-F625-A3F9-F517-60D24E5309B0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41" creationId="{185147C3-19BF-3AB4-47FD-90320F15F1F7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42" creationId="{7E4DD131-E4A8-2C46-C1FA-3990692C270A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43" creationId="{5E520A0F-16C6-54F3-904E-94B28A831E25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44" creationId="{8627244F-0808-BEF0-6159-03787A965C13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45" creationId="{C781EE90-DA06-61CF-E562-1148B3A5BD72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46" creationId="{77A1DCBA-9BA0-412F-6FDB-2ACAF75D101D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47" creationId="{24113F73-3ECB-B3AA-E8C2-40116D201CA1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48" creationId="{1EA5806D-8383-C40D-8B49-3F513E6ED1A3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49" creationId="{4BE2EDCC-B676-DBDD-74F8-9C6E0A0D2023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50" creationId="{07BA6808-3F69-E18F-A36D-BAD450FA4FAC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51" creationId="{00A36AE0-9CD5-54F0-0516-831765B5A1E4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52" creationId="{55A6969A-DCAD-74F9-C310-A47563772CF2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53" creationId="{604B53FA-2EBD-4528-BB26-F2C89635997C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54" creationId="{0F2C94F4-8EAE-4DAC-0ED9-C3053933E128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55" creationId="{D8E8B75B-971E-0FD1-6FB5-8077A4F954AD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56" creationId="{4DEEB746-6F02-5CC4-0BED-07E7A0B4817A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57" creationId="{868A3B28-5456-D8FA-96F7-9D512ED31740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58" creationId="{5202559D-F44F-4085-C524-B94A883FAECD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59" creationId="{4E1D272B-E181-84B5-9741-E3228A7B3C66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60" creationId="{F979C012-195C-E002-D9CB-71FC8162861A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61" creationId="{58A3F41C-7D29-F198-A98E-7F7EA9415F0B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62" creationId="{DEAEEE48-A111-162F-51D6-6A53B8C9BFEF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63" creationId="{BA9CEDCC-CAD3-9728-EBDE-FBB309568E3C}"/>
          </ac:spMkLst>
        </pc:spChg>
        <pc:spChg chg="mod">
          <ac:chgData name="Peyman Tahghighi" userId="302b5e02-0ccb-4051-8688-06802fe7a381" providerId="ADAL" clId="{7CFEF0FF-FE13-4A31-8355-315E0E1B87EE}" dt="2024-02-08T19:29:16.902" v="121"/>
          <ac:spMkLst>
            <pc:docMk/>
            <pc:sldMk cId="1718873320" sldId="273"/>
            <ac:spMk id="64" creationId="{D19CC8B6-A821-0C63-4E14-9714110FC6F8}"/>
          </ac:spMkLst>
        </pc:spChg>
        <pc:spChg chg="add mod">
          <ac:chgData name="Peyman Tahghighi" userId="302b5e02-0ccb-4051-8688-06802fe7a381" providerId="ADAL" clId="{7CFEF0FF-FE13-4A31-8355-315E0E1B87EE}" dt="2024-02-08T21:40:39.627" v="497" actId="1076"/>
          <ac:spMkLst>
            <pc:docMk/>
            <pc:sldMk cId="1718873320" sldId="273"/>
            <ac:spMk id="65" creationId="{E4D97387-5231-B8E8-CC7F-719C572AF7F0}"/>
          </ac:spMkLst>
        </pc:spChg>
        <pc:spChg chg="add mod">
          <ac:chgData name="Peyman Tahghighi" userId="302b5e02-0ccb-4051-8688-06802fe7a381" providerId="ADAL" clId="{7CFEF0FF-FE13-4A31-8355-315E0E1B87EE}" dt="2024-02-08T21:40:39.627" v="497" actId="1076"/>
          <ac:spMkLst>
            <pc:docMk/>
            <pc:sldMk cId="1718873320" sldId="273"/>
            <ac:spMk id="66" creationId="{7CD11EC9-5F3F-8B5D-82FE-5FCEB9C0A606}"/>
          </ac:spMkLst>
        </pc:spChg>
        <pc:spChg chg="add mod">
          <ac:chgData name="Peyman Tahghighi" userId="302b5e02-0ccb-4051-8688-06802fe7a381" providerId="ADAL" clId="{7CFEF0FF-FE13-4A31-8355-315E0E1B87EE}" dt="2024-02-08T21:40:39.627" v="497" actId="1076"/>
          <ac:spMkLst>
            <pc:docMk/>
            <pc:sldMk cId="1718873320" sldId="273"/>
            <ac:spMk id="67" creationId="{95073014-689E-E53F-CBDF-BEFD77A39E71}"/>
          </ac:spMkLst>
        </pc:spChg>
        <pc:spChg chg="add mod">
          <ac:chgData name="Peyman Tahghighi" userId="302b5e02-0ccb-4051-8688-06802fe7a381" providerId="ADAL" clId="{7CFEF0FF-FE13-4A31-8355-315E0E1B87EE}" dt="2024-02-08T21:40:39.627" v="497" actId="1076"/>
          <ac:spMkLst>
            <pc:docMk/>
            <pc:sldMk cId="1718873320" sldId="273"/>
            <ac:spMk id="70" creationId="{C0BC0401-E031-52D6-9D9C-B63A7CA21DE9}"/>
          </ac:spMkLst>
        </pc:spChg>
        <pc:spChg chg="add mod">
          <ac:chgData name="Peyman Tahghighi" userId="302b5e02-0ccb-4051-8688-06802fe7a381" providerId="ADAL" clId="{7CFEF0FF-FE13-4A31-8355-315E0E1B87EE}" dt="2024-02-08T21:40:39.627" v="497" actId="1076"/>
          <ac:spMkLst>
            <pc:docMk/>
            <pc:sldMk cId="1718873320" sldId="273"/>
            <ac:spMk id="71" creationId="{5F199A9C-AF26-1212-8F91-B466AC94649B}"/>
          </ac:spMkLst>
        </pc:spChg>
        <pc:spChg chg="mod">
          <ac:chgData name="Peyman Tahghighi" userId="302b5e02-0ccb-4051-8688-06802fe7a381" providerId="ADAL" clId="{7CFEF0FF-FE13-4A31-8355-315E0E1B87EE}" dt="2024-02-08T20:29:12.450" v="199" actId="207"/>
          <ac:spMkLst>
            <pc:docMk/>
            <pc:sldMk cId="1718873320" sldId="273"/>
            <ac:spMk id="79" creationId="{2BBB405B-B340-A991-3EE7-4A1FA3A4C233}"/>
          </ac:spMkLst>
        </pc:spChg>
        <pc:spChg chg="mod">
          <ac:chgData name="Peyman Tahghighi" userId="302b5e02-0ccb-4051-8688-06802fe7a381" providerId="ADAL" clId="{7CFEF0FF-FE13-4A31-8355-315E0E1B87EE}" dt="2024-02-08T20:29:12.450" v="199" actId="207"/>
          <ac:spMkLst>
            <pc:docMk/>
            <pc:sldMk cId="1718873320" sldId="273"/>
            <ac:spMk id="80" creationId="{14FF0386-5F25-ADDD-8A9A-5A296D859B40}"/>
          </ac:spMkLst>
        </pc:spChg>
        <pc:spChg chg="mod">
          <ac:chgData name="Peyman Tahghighi" userId="302b5e02-0ccb-4051-8688-06802fe7a381" providerId="ADAL" clId="{7CFEF0FF-FE13-4A31-8355-315E0E1B87EE}" dt="2024-02-08T20:29:12.450" v="199" actId="207"/>
          <ac:spMkLst>
            <pc:docMk/>
            <pc:sldMk cId="1718873320" sldId="273"/>
            <ac:spMk id="81" creationId="{0C858EE2-7232-9477-7C33-3001B9A46B0E}"/>
          </ac:spMkLst>
        </pc:spChg>
        <pc:spChg chg="mod">
          <ac:chgData name="Peyman Tahghighi" userId="302b5e02-0ccb-4051-8688-06802fe7a381" providerId="ADAL" clId="{7CFEF0FF-FE13-4A31-8355-315E0E1B87EE}" dt="2024-02-08T20:38:46.696" v="300" actId="207"/>
          <ac:spMkLst>
            <pc:docMk/>
            <pc:sldMk cId="1718873320" sldId="273"/>
            <ac:spMk id="82" creationId="{0979870B-668E-FE63-9BF4-5A08C6E0CA2A}"/>
          </ac:spMkLst>
        </pc:spChg>
        <pc:spChg chg="mod">
          <ac:chgData name="Peyman Tahghighi" userId="302b5e02-0ccb-4051-8688-06802fe7a381" providerId="ADAL" clId="{7CFEF0FF-FE13-4A31-8355-315E0E1B87EE}" dt="2024-02-08T20:29:12.450" v="199" actId="207"/>
          <ac:spMkLst>
            <pc:docMk/>
            <pc:sldMk cId="1718873320" sldId="273"/>
            <ac:spMk id="83" creationId="{789D9588-32C1-41CD-BB57-E8D7EC661F82}"/>
          </ac:spMkLst>
        </pc:spChg>
        <pc:spChg chg="mod">
          <ac:chgData name="Peyman Tahghighi" userId="302b5e02-0ccb-4051-8688-06802fe7a381" providerId="ADAL" clId="{7CFEF0FF-FE13-4A31-8355-315E0E1B87EE}" dt="2024-02-08T20:29:12.450" v="199" actId="207"/>
          <ac:spMkLst>
            <pc:docMk/>
            <pc:sldMk cId="1718873320" sldId="273"/>
            <ac:spMk id="84" creationId="{FE1F7EDC-7A33-5D4A-0906-4F1D35DC13EF}"/>
          </ac:spMkLst>
        </pc:spChg>
        <pc:spChg chg="mod">
          <ac:chgData name="Peyman Tahghighi" userId="302b5e02-0ccb-4051-8688-06802fe7a381" providerId="ADAL" clId="{7CFEF0FF-FE13-4A31-8355-315E0E1B87EE}" dt="2024-02-08T20:38:46.464" v="299" actId="207"/>
          <ac:spMkLst>
            <pc:docMk/>
            <pc:sldMk cId="1718873320" sldId="273"/>
            <ac:spMk id="85" creationId="{580F6E7A-96C5-8F9B-F109-6E434C65D565}"/>
          </ac:spMkLst>
        </pc:spChg>
        <pc:spChg chg="mod">
          <ac:chgData name="Peyman Tahghighi" userId="302b5e02-0ccb-4051-8688-06802fe7a381" providerId="ADAL" clId="{7CFEF0FF-FE13-4A31-8355-315E0E1B87EE}" dt="2024-02-08T20:38:46.696" v="300" actId="207"/>
          <ac:spMkLst>
            <pc:docMk/>
            <pc:sldMk cId="1718873320" sldId="273"/>
            <ac:spMk id="86" creationId="{1C3995E9-E745-E868-01F3-87A00428C369}"/>
          </ac:spMkLst>
        </pc:spChg>
        <pc:spChg chg="mod">
          <ac:chgData name="Peyman Tahghighi" userId="302b5e02-0ccb-4051-8688-06802fe7a381" providerId="ADAL" clId="{7CFEF0FF-FE13-4A31-8355-315E0E1B87EE}" dt="2024-02-08T20:38:46.464" v="299" actId="207"/>
          <ac:spMkLst>
            <pc:docMk/>
            <pc:sldMk cId="1718873320" sldId="273"/>
            <ac:spMk id="87" creationId="{D2DAA0D6-3AAC-156E-9976-0382A8FB0A56}"/>
          </ac:spMkLst>
        </pc:spChg>
        <pc:spChg chg="mod">
          <ac:chgData name="Peyman Tahghighi" userId="302b5e02-0ccb-4051-8688-06802fe7a381" providerId="ADAL" clId="{7CFEF0FF-FE13-4A31-8355-315E0E1B87EE}" dt="2024-02-08T20:29:12.450" v="199" actId="207"/>
          <ac:spMkLst>
            <pc:docMk/>
            <pc:sldMk cId="1718873320" sldId="273"/>
            <ac:spMk id="88" creationId="{73BB46F5-1940-6785-D8F0-9C80796C66ED}"/>
          </ac:spMkLst>
        </pc:spChg>
        <pc:spChg chg="mod">
          <ac:chgData name="Peyman Tahghighi" userId="302b5e02-0ccb-4051-8688-06802fe7a381" providerId="ADAL" clId="{7CFEF0FF-FE13-4A31-8355-315E0E1B87EE}" dt="2024-02-08T20:29:12.450" v="199" actId="207"/>
          <ac:spMkLst>
            <pc:docMk/>
            <pc:sldMk cId="1718873320" sldId="273"/>
            <ac:spMk id="89" creationId="{027BDB3E-AEFD-FED1-D3C8-CF991463B3CA}"/>
          </ac:spMkLst>
        </pc:spChg>
        <pc:spChg chg="mod">
          <ac:chgData name="Peyman Tahghighi" userId="302b5e02-0ccb-4051-8688-06802fe7a381" providerId="ADAL" clId="{7CFEF0FF-FE13-4A31-8355-315E0E1B87EE}" dt="2024-02-08T20:38:46.696" v="300" actId="207"/>
          <ac:spMkLst>
            <pc:docMk/>
            <pc:sldMk cId="1718873320" sldId="273"/>
            <ac:spMk id="90" creationId="{61CDDC42-D4CC-96A8-7ADB-CB58FE21EE19}"/>
          </ac:spMkLst>
        </pc:spChg>
        <pc:spChg chg="mod">
          <ac:chgData name="Peyman Tahghighi" userId="302b5e02-0ccb-4051-8688-06802fe7a381" providerId="ADAL" clId="{7CFEF0FF-FE13-4A31-8355-315E0E1B87EE}" dt="2024-02-08T20:38:46.464" v="299" actId="207"/>
          <ac:spMkLst>
            <pc:docMk/>
            <pc:sldMk cId="1718873320" sldId="273"/>
            <ac:spMk id="91" creationId="{81AC1B33-B261-A2B6-C19A-96235364B26E}"/>
          </ac:spMkLst>
        </pc:spChg>
        <pc:spChg chg="mod">
          <ac:chgData name="Peyman Tahghighi" userId="302b5e02-0ccb-4051-8688-06802fe7a381" providerId="ADAL" clId="{7CFEF0FF-FE13-4A31-8355-315E0E1B87EE}" dt="2024-02-08T20:29:12.450" v="199" actId="207"/>
          <ac:spMkLst>
            <pc:docMk/>
            <pc:sldMk cId="1718873320" sldId="273"/>
            <ac:spMk id="92" creationId="{B854EBB6-21E4-7626-BE08-62AF9E2A8057}"/>
          </ac:spMkLst>
        </pc:spChg>
        <pc:spChg chg="mod">
          <ac:chgData name="Peyman Tahghighi" userId="302b5e02-0ccb-4051-8688-06802fe7a381" providerId="ADAL" clId="{7CFEF0FF-FE13-4A31-8355-315E0E1B87EE}" dt="2024-02-08T20:38:46.464" v="299" actId="207"/>
          <ac:spMkLst>
            <pc:docMk/>
            <pc:sldMk cId="1718873320" sldId="273"/>
            <ac:spMk id="93" creationId="{1AFFB5F7-5C8B-9F4A-B709-3CCE5B323E23}"/>
          </ac:spMkLst>
        </pc:spChg>
        <pc:spChg chg="mod">
          <ac:chgData name="Peyman Tahghighi" userId="302b5e02-0ccb-4051-8688-06802fe7a381" providerId="ADAL" clId="{7CFEF0FF-FE13-4A31-8355-315E0E1B87EE}" dt="2024-02-08T20:38:46.696" v="300" actId="207"/>
          <ac:spMkLst>
            <pc:docMk/>
            <pc:sldMk cId="1718873320" sldId="273"/>
            <ac:spMk id="94" creationId="{CFA1303C-3BFC-B697-113C-8560CB8FDE65}"/>
          </ac:spMkLst>
        </pc:spChg>
        <pc:spChg chg="mod">
          <ac:chgData name="Peyman Tahghighi" userId="302b5e02-0ccb-4051-8688-06802fe7a381" providerId="ADAL" clId="{7CFEF0FF-FE13-4A31-8355-315E0E1B87EE}" dt="2024-02-08T20:29:12.450" v="199" actId="207"/>
          <ac:spMkLst>
            <pc:docMk/>
            <pc:sldMk cId="1718873320" sldId="273"/>
            <ac:spMk id="95" creationId="{34602941-0922-067B-0EE3-0EE77E514AFF}"/>
          </ac:spMkLst>
        </pc:spChg>
        <pc:spChg chg="mod">
          <ac:chgData name="Peyman Tahghighi" userId="302b5e02-0ccb-4051-8688-06802fe7a381" providerId="ADAL" clId="{7CFEF0FF-FE13-4A31-8355-315E0E1B87EE}" dt="2024-02-08T20:29:12.450" v="199" actId="207"/>
          <ac:spMkLst>
            <pc:docMk/>
            <pc:sldMk cId="1718873320" sldId="273"/>
            <ac:spMk id="96" creationId="{9B8D6E88-71AE-55C6-E01E-7FECB187F5D7}"/>
          </ac:spMkLst>
        </pc:spChg>
        <pc:spChg chg="mod">
          <ac:chgData name="Peyman Tahghighi" userId="302b5e02-0ccb-4051-8688-06802fe7a381" providerId="ADAL" clId="{7CFEF0FF-FE13-4A31-8355-315E0E1B87EE}" dt="2024-02-08T20:29:12.450" v="199" actId="207"/>
          <ac:spMkLst>
            <pc:docMk/>
            <pc:sldMk cId="1718873320" sldId="273"/>
            <ac:spMk id="97" creationId="{E750DF77-0515-B95C-0192-5A0F13286947}"/>
          </ac:spMkLst>
        </pc:spChg>
        <pc:spChg chg="mod">
          <ac:chgData name="Peyman Tahghighi" userId="302b5e02-0ccb-4051-8688-06802fe7a381" providerId="ADAL" clId="{7CFEF0FF-FE13-4A31-8355-315E0E1B87EE}" dt="2024-02-08T20:29:12.450" v="199" actId="207"/>
          <ac:spMkLst>
            <pc:docMk/>
            <pc:sldMk cId="1718873320" sldId="273"/>
            <ac:spMk id="98" creationId="{D5880CA2-E584-80C5-EC24-7B1210E542E0}"/>
          </ac:spMkLst>
        </pc:spChg>
        <pc:spChg chg="mod">
          <ac:chgData name="Peyman Tahghighi" userId="302b5e02-0ccb-4051-8688-06802fe7a381" providerId="ADAL" clId="{7CFEF0FF-FE13-4A31-8355-315E0E1B87EE}" dt="2024-02-08T20:29:12.450" v="199" actId="207"/>
          <ac:spMkLst>
            <pc:docMk/>
            <pc:sldMk cId="1718873320" sldId="273"/>
            <ac:spMk id="99" creationId="{C1B6C56E-F3AF-3467-9D70-1844F37722B8}"/>
          </ac:spMkLst>
        </pc:spChg>
        <pc:spChg chg="mod">
          <ac:chgData name="Peyman Tahghighi" userId="302b5e02-0ccb-4051-8688-06802fe7a381" providerId="ADAL" clId="{7CFEF0FF-FE13-4A31-8355-315E0E1B87EE}" dt="2024-02-08T20:38:46.464" v="299" actId="207"/>
          <ac:spMkLst>
            <pc:docMk/>
            <pc:sldMk cId="1718873320" sldId="273"/>
            <ac:spMk id="100" creationId="{DC1A8E08-24BF-D3B7-6D91-A6A9CA394FCB}"/>
          </ac:spMkLst>
        </pc:spChg>
        <pc:spChg chg="mod">
          <ac:chgData name="Peyman Tahghighi" userId="302b5e02-0ccb-4051-8688-06802fe7a381" providerId="ADAL" clId="{7CFEF0FF-FE13-4A31-8355-315E0E1B87EE}" dt="2024-02-08T20:29:12.450" v="199" actId="207"/>
          <ac:spMkLst>
            <pc:docMk/>
            <pc:sldMk cId="1718873320" sldId="273"/>
            <ac:spMk id="101" creationId="{98302E92-C486-A8EC-0A27-B7E5C85D2B82}"/>
          </ac:spMkLst>
        </pc:spChg>
        <pc:spChg chg="mod">
          <ac:chgData name="Peyman Tahghighi" userId="302b5e02-0ccb-4051-8688-06802fe7a381" providerId="ADAL" clId="{7CFEF0FF-FE13-4A31-8355-315E0E1B87EE}" dt="2024-02-08T20:38:46.464" v="299" actId="207"/>
          <ac:spMkLst>
            <pc:docMk/>
            <pc:sldMk cId="1718873320" sldId="273"/>
            <ac:spMk id="102" creationId="{C8926FAC-2CA9-D59C-4B16-D729208C1A8A}"/>
          </ac:spMkLst>
        </pc:spChg>
        <pc:spChg chg="mod">
          <ac:chgData name="Peyman Tahghighi" userId="302b5e02-0ccb-4051-8688-06802fe7a381" providerId="ADAL" clId="{7CFEF0FF-FE13-4A31-8355-315E0E1B87EE}" dt="2024-02-08T20:29:12.450" v="199" actId="207"/>
          <ac:spMkLst>
            <pc:docMk/>
            <pc:sldMk cId="1718873320" sldId="273"/>
            <ac:spMk id="103" creationId="{CCFB5D4E-9445-79DD-E5D7-7166204EDC70}"/>
          </ac:spMkLst>
        </pc:spChg>
        <pc:spChg chg="mod">
          <ac:chgData name="Peyman Tahghighi" userId="302b5e02-0ccb-4051-8688-06802fe7a381" providerId="ADAL" clId="{7CFEF0FF-FE13-4A31-8355-315E0E1B87EE}" dt="2024-02-08T20:29:12.450" v="199" actId="207"/>
          <ac:spMkLst>
            <pc:docMk/>
            <pc:sldMk cId="1718873320" sldId="273"/>
            <ac:spMk id="104" creationId="{3B76662A-F5C5-56B0-CFBE-F45993AA9BFE}"/>
          </ac:spMkLst>
        </pc:spChg>
        <pc:spChg chg="mod">
          <ac:chgData name="Peyman Tahghighi" userId="302b5e02-0ccb-4051-8688-06802fe7a381" providerId="ADAL" clId="{7CFEF0FF-FE13-4A31-8355-315E0E1B87EE}" dt="2024-02-08T20:29:12.450" v="199" actId="207"/>
          <ac:spMkLst>
            <pc:docMk/>
            <pc:sldMk cId="1718873320" sldId="273"/>
            <ac:spMk id="105" creationId="{FC5DD80F-F068-4A4B-C1ED-222530F2271B}"/>
          </ac:spMkLst>
        </pc:spChg>
        <pc:spChg chg="mod">
          <ac:chgData name="Peyman Tahghighi" userId="302b5e02-0ccb-4051-8688-06802fe7a381" providerId="ADAL" clId="{7CFEF0FF-FE13-4A31-8355-315E0E1B87EE}" dt="2024-02-08T20:29:12.450" v="199" actId="207"/>
          <ac:spMkLst>
            <pc:docMk/>
            <pc:sldMk cId="1718873320" sldId="273"/>
            <ac:spMk id="106" creationId="{6D00415F-11AF-A4F2-AB81-6335AA102B43}"/>
          </ac:spMkLst>
        </pc:spChg>
        <pc:spChg chg="add mod">
          <ac:chgData name="Peyman Tahghighi" userId="302b5e02-0ccb-4051-8688-06802fe7a381" providerId="ADAL" clId="{7CFEF0FF-FE13-4A31-8355-315E0E1B87EE}" dt="2024-02-08T20:29:21.981" v="200" actId="164"/>
          <ac:spMkLst>
            <pc:docMk/>
            <pc:sldMk cId="1718873320" sldId="273"/>
            <ac:spMk id="107" creationId="{789B9485-4887-8C6F-8651-175D52B257B5}"/>
          </ac:spMkLst>
        </pc:spChg>
        <pc:spChg chg="add mod">
          <ac:chgData name="Peyman Tahghighi" userId="302b5e02-0ccb-4051-8688-06802fe7a381" providerId="ADAL" clId="{7CFEF0FF-FE13-4A31-8355-315E0E1B87EE}" dt="2024-02-08T20:38:46.464" v="299" actId="207"/>
          <ac:spMkLst>
            <pc:docMk/>
            <pc:sldMk cId="1718873320" sldId="273"/>
            <ac:spMk id="108" creationId="{F90FD37D-B12C-7EA3-3503-C8AE3698E64D}"/>
          </ac:spMkLst>
        </pc:spChg>
        <pc:spChg chg="add mod">
          <ac:chgData name="Peyman Tahghighi" userId="302b5e02-0ccb-4051-8688-06802fe7a381" providerId="ADAL" clId="{7CFEF0FF-FE13-4A31-8355-315E0E1B87EE}" dt="2024-02-08T20:29:21.981" v="200" actId="164"/>
          <ac:spMkLst>
            <pc:docMk/>
            <pc:sldMk cId="1718873320" sldId="273"/>
            <ac:spMk id="109" creationId="{3F68C186-8694-6507-B320-F4F056A4AA32}"/>
          </ac:spMkLst>
        </pc:spChg>
        <pc:spChg chg="add mod">
          <ac:chgData name="Peyman Tahghighi" userId="302b5e02-0ccb-4051-8688-06802fe7a381" providerId="ADAL" clId="{7CFEF0FF-FE13-4A31-8355-315E0E1B87EE}" dt="2024-02-08T20:29:21.981" v="200" actId="164"/>
          <ac:spMkLst>
            <pc:docMk/>
            <pc:sldMk cId="1718873320" sldId="273"/>
            <ac:spMk id="110" creationId="{E49EFEAA-91B8-FACD-AF18-B0317739317F}"/>
          </ac:spMkLst>
        </pc:spChg>
        <pc:spChg chg="add mod">
          <ac:chgData name="Peyman Tahghighi" userId="302b5e02-0ccb-4051-8688-06802fe7a381" providerId="ADAL" clId="{7CFEF0FF-FE13-4A31-8355-315E0E1B87EE}" dt="2024-02-08T20:38:46.696" v="300" actId="207"/>
          <ac:spMkLst>
            <pc:docMk/>
            <pc:sldMk cId="1718873320" sldId="273"/>
            <ac:spMk id="111" creationId="{5612F3BF-5CE0-4628-4D03-A28D10740DEB}"/>
          </ac:spMkLst>
        </pc:spChg>
        <pc:spChg chg="add mod">
          <ac:chgData name="Peyman Tahghighi" userId="302b5e02-0ccb-4051-8688-06802fe7a381" providerId="ADAL" clId="{7CFEF0FF-FE13-4A31-8355-315E0E1B87EE}" dt="2024-02-08T20:29:21.981" v="200" actId="164"/>
          <ac:spMkLst>
            <pc:docMk/>
            <pc:sldMk cId="1718873320" sldId="273"/>
            <ac:spMk id="112" creationId="{852177E9-14A8-63E7-7821-F88ADBAEF898}"/>
          </ac:spMkLst>
        </pc:spChg>
        <pc:spChg chg="add mod">
          <ac:chgData name="Peyman Tahghighi" userId="302b5e02-0ccb-4051-8688-06802fe7a381" providerId="ADAL" clId="{7CFEF0FF-FE13-4A31-8355-315E0E1B87EE}" dt="2024-02-08T20:29:21.981" v="200" actId="164"/>
          <ac:spMkLst>
            <pc:docMk/>
            <pc:sldMk cId="1718873320" sldId="273"/>
            <ac:spMk id="113" creationId="{2CECCEEF-ED76-0FBF-5215-427E5145825B}"/>
          </ac:spMkLst>
        </pc:spChg>
        <pc:spChg chg="add mod">
          <ac:chgData name="Peyman Tahghighi" userId="302b5e02-0ccb-4051-8688-06802fe7a381" providerId="ADAL" clId="{7CFEF0FF-FE13-4A31-8355-315E0E1B87EE}" dt="2024-02-08T20:29:21.981" v="200" actId="164"/>
          <ac:spMkLst>
            <pc:docMk/>
            <pc:sldMk cId="1718873320" sldId="273"/>
            <ac:spMk id="114" creationId="{36E81469-3756-747D-8E37-B4008D0AC865}"/>
          </ac:spMkLst>
        </pc:spChg>
        <pc:spChg chg="add mod">
          <ac:chgData name="Peyman Tahghighi" userId="302b5e02-0ccb-4051-8688-06802fe7a381" providerId="ADAL" clId="{7CFEF0FF-FE13-4A31-8355-315E0E1B87EE}" dt="2024-02-08T20:29:21.981" v="200" actId="164"/>
          <ac:spMkLst>
            <pc:docMk/>
            <pc:sldMk cId="1718873320" sldId="273"/>
            <ac:spMk id="115" creationId="{8C24B41C-1EA3-7CEE-50E1-C49FDAA95DE9}"/>
          </ac:spMkLst>
        </pc:spChg>
        <pc:spChg chg="add mod">
          <ac:chgData name="Peyman Tahghighi" userId="302b5e02-0ccb-4051-8688-06802fe7a381" providerId="ADAL" clId="{7CFEF0FF-FE13-4A31-8355-315E0E1B87EE}" dt="2024-02-08T20:29:21.981" v="200" actId="164"/>
          <ac:spMkLst>
            <pc:docMk/>
            <pc:sldMk cId="1718873320" sldId="273"/>
            <ac:spMk id="116" creationId="{DD4569F8-AAEC-FF5A-3BB7-6FEC40A90BA4}"/>
          </ac:spMkLst>
        </pc:spChg>
        <pc:spChg chg="add mod">
          <ac:chgData name="Peyman Tahghighi" userId="302b5e02-0ccb-4051-8688-06802fe7a381" providerId="ADAL" clId="{7CFEF0FF-FE13-4A31-8355-315E0E1B87EE}" dt="2024-02-08T20:38:46.464" v="299" actId="207"/>
          <ac:spMkLst>
            <pc:docMk/>
            <pc:sldMk cId="1718873320" sldId="273"/>
            <ac:spMk id="117" creationId="{7BC3AA5A-23A3-D0DE-5747-1AD70ED1A6C7}"/>
          </ac:spMkLst>
        </pc:spChg>
        <pc:spChg chg="add mod">
          <ac:chgData name="Peyman Tahghighi" userId="302b5e02-0ccb-4051-8688-06802fe7a381" providerId="ADAL" clId="{7CFEF0FF-FE13-4A31-8355-315E0E1B87EE}" dt="2024-02-08T20:29:21.981" v="200" actId="164"/>
          <ac:spMkLst>
            <pc:docMk/>
            <pc:sldMk cId="1718873320" sldId="273"/>
            <ac:spMk id="118" creationId="{4ACCFD8D-94B6-E505-B816-356075459467}"/>
          </ac:spMkLst>
        </pc:spChg>
        <pc:spChg chg="add mod">
          <ac:chgData name="Peyman Tahghighi" userId="302b5e02-0ccb-4051-8688-06802fe7a381" providerId="ADAL" clId="{7CFEF0FF-FE13-4A31-8355-315E0E1B87EE}" dt="2024-02-08T20:38:46.696" v="300" actId="207"/>
          <ac:spMkLst>
            <pc:docMk/>
            <pc:sldMk cId="1718873320" sldId="273"/>
            <ac:spMk id="119" creationId="{6ADE1258-59FD-CD4E-3E77-D1278E78D8CA}"/>
          </ac:spMkLst>
        </pc:spChg>
        <pc:spChg chg="add mod">
          <ac:chgData name="Peyman Tahghighi" userId="302b5e02-0ccb-4051-8688-06802fe7a381" providerId="ADAL" clId="{7CFEF0FF-FE13-4A31-8355-315E0E1B87EE}" dt="2024-02-08T20:29:21.981" v="200" actId="164"/>
          <ac:spMkLst>
            <pc:docMk/>
            <pc:sldMk cId="1718873320" sldId="273"/>
            <ac:spMk id="120" creationId="{190502F1-4736-8A2C-C9D7-4BE0D7E295A7}"/>
          </ac:spMkLst>
        </pc:spChg>
        <pc:spChg chg="add mod">
          <ac:chgData name="Peyman Tahghighi" userId="302b5e02-0ccb-4051-8688-06802fe7a381" providerId="ADAL" clId="{7CFEF0FF-FE13-4A31-8355-315E0E1B87EE}" dt="2024-02-08T20:29:21.981" v="200" actId="164"/>
          <ac:spMkLst>
            <pc:docMk/>
            <pc:sldMk cId="1718873320" sldId="273"/>
            <ac:spMk id="121" creationId="{535A8760-4632-D16D-5151-BDD63618917E}"/>
          </ac:spMkLst>
        </pc:spChg>
        <pc:spChg chg="add mod">
          <ac:chgData name="Peyman Tahghighi" userId="302b5e02-0ccb-4051-8688-06802fe7a381" providerId="ADAL" clId="{7CFEF0FF-FE13-4A31-8355-315E0E1B87EE}" dt="2024-02-08T20:29:21.981" v="200" actId="164"/>
          <ac:spMkLst>
            <pc:docMk/>
            <pc:sldMk cId="1718873320" sldId="273"/>
            <ac:spMk id="122" creationId="{06FE835F-68D4-F973-8AFE-B3A45D13DEC5}"/>
          </ac:spMkLst>
        </pc:spChg>
        <pc:spChg chg="add mod">
          <ac:chgData name="Peyman Tahghighi" userId="302b5e02-0ccb-4051-8688-06802fe7a381" providerId="ADAL" clId="{7CFEF0FF-FE13-4A31-8355-315E0E1B87EE}" dt="2024-02-08T20:38:46.464" v="299" actId="207"/>
          <ac:spMkLst>
            <pc:docMk/>
            <pc:sldMk cId="1718873320" sldId="273"/>
            <ac:spMk id="123" creationId="{FF709927-D5E1-C049-EEAF-894B7FF569E3}"/>
          </ac:spMkLst>
        </pc:spChg>
        <pc:spChg chg="add mod">
          <ac:chgData name="Peyman Tahghighi" userId="302b5e02-0ccb-4051-8688-06802fe7a381" providerId="ADAL" clId="{7CFEF0FF-FE13-4A31-8355-315E0E1B87EE}" dt="2024-02-08T20:29:21.981" v="200" actId="164"/>
          <ac:spMkLst>
            <pc:docMk/>
            <pc:sldMk cId="1718873320" sldId="273"/>
            <ac:spMk id="124" creationId="{C37D4AB9-1232-95E3-04AD-9E9493D953AF}"/>
          </ac:spMkLst>
        </pc:spChg>
        <pc:spChg chg="add mod">
          <ac:chgData name="Peyman Tahghighi" userId="302b5e02-0ccb-4051-8688-06802fe7a381" providerId="ADAL" clId="{7CFEF0FF-FE13-4A31-8355-315E0E1B87EE}" dt="2024-02-08T20:29:21.981" v="200" actId="164"/>
          <ac:spMkLst>
            <pc:docMk/>
            <pc:sldMk cId="1718873320" sldId="273"/>
            <ac:spMk id="125" creationId="{F4788CC8-C80E-B7C3-2DEA-5766A334B77E}"/>
          </ac:spMkLst>
        </pc:spChg>
        <pc:spChg chg="add mod">
          <ac:chgData name="Peyman Tahghighi" userId="302b5e02-0ccb-4051-8688-06802fe7a381" providerId="ADAL" clId="{7CFEF0FF-FE13-4A31-8355-315E0E1B87EE}" dt="2024-02-08T20:29:21.981" v="200" actId="164"/>
          <ac:spMkLst>
            <pc:docMk/>
            <pc:sldMk cId="1718873320" sldId="273"/>
            <ac:spMk id="126" creationId="{28A13820-F401-7860-FB2F-91B57C6D997F}"/>
          </ac:spMkLst>
        </pc:spChg>
        <pc:spChg chg="add mod">
          <ac:chgData name="Peyman Tahghighi" userId="302b5e02-0ccb-4051-8688-06802fe7a381" providerId="ADAL" clId="{7CFEF0FF-FE13-4A31-8355-315E0E1B87EE}" dt="2024-02-08T20:38:46.696" v="300" actId="207"/>
          <ac:spMkLst>
            <pc:docMk/>
            <pc:sldMk cId="1718873320" sldId="273"/>
            <ac:spMk id="127" creationId="{A832B2A9-BF8A-A4F6-0C9C-7BBB196E4407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31" creationId="{FEB3AFFF-C5C5-5DAD-2A44-0963CE6DA493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32" creationId="{6A60B0BC-2965-1931-8F8A-D16033B3769B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33" creationId="{9AE72954-DA02-AE3E-A7EF-F8E1F47E3249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34" creationId="{B077C3C7-A3DD-6CC9-94C1-9552F878ACCC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35" creationId="{F9780271-3837-551A-16F6-D11DE777477C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36" creationId="{01E2C74E-34C9-8594-8393-75D4E726641F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37" creationId="{B91E5DAA-FF58-457A-F4F6-B763EEBD3A52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38" creationId="{3BC56CEF-C447-A830-354D-A39F48BAE77A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39" creationId="{179FD4BD-41E4-AA2D-48BC-B43844671834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40" creationId="{23B40E9A-7E84-CD74-D3C4-2DEC6245DB6D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41" creationId="{C3CA7B18-843C-C93B-2099-5F55C4032691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42" creationId="{E0B72E57-4249-DAD6-9D03-7B31C9FC9419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43" creationId="{559EB5A5-0AA9-966B-8E23-1854656C165A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44" creationId="{4F40374A-6475-04E2-9DB2-5DFF962E4FFA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45" creationId="{23A1228F-605A-0E34-D0CE-8D7CF5DA3100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46" creationId="{0D1AF530-F569-9BC8-85FB-498F5B904118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47" creationId="{81B9CA5A-AECD-FE72-9E7C-EDF60BF7E1BE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48" creationId="{9EEFA13C-B6AE-E496-6BE3-40EDB192226D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49" creationId="{A9530C65-5EA7-B466-C86F-D9684501673F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50" creationId="{C55E349B-A582-AFE7-5CBC-2C630150408D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51" creationId="{7E4770B4-D24D-15D4-D557-BA532AF00FCB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53" creationId="{3A422C6D-56FD-E612-CDC8-83762E549886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54" creationId="{9D3DE10B-2DA3-0607-2A2D-47B313747590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55" creationId="{BD455DF9-C652-F751-8115-7FDA15D34D37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56" creationId="{A8F602D5-B98D-8C32-B7E5-0C3DEA353440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57" creationId="{2B8FECCE-1AC8-8AB9-42FD-FDE12C536942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58" creationId="{7670A1AC-ADB5-85D1-FADF-847104665E10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59" creationId="{53E7A967-3FA7-534C-621E-76613CCB7B51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60" creationId="{DCD7BC31-F97A-E1E3-B25C-45E2DFF0E616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61" creationId="{80DFF2D4-4C46-455A-217A-B95DA87D5FF6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62" creationId="{CF17C548-A3A4-7952-407D-B2AA3587BC77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63" creationId="{8F0A686E-8671-099F-0E1D-6E90D58ACA1F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64" creationId="{0CEE2CD8-FF3E-A2B5-3FE2-FEB2A7EAF40A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65" creationId="{E540148B-D72F-EBF4-E6E9-6DB0FE49B58B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66" creationId="{EC54A452-41EB-E403-DB40-03452F8D03FE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67" creationId="{5564C3BE-6E48-8F7A-E4B6-F4B3E2752186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68" creationId="{C2E6190B-E171-1987-D3AF-A849EF7BDD04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69" creationId="{C944E556-C31B-10F2-65D4-9D7FF7F138E9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70" creationId="{A85ECFBE-9BEC-D617-6EE9-E5ECFE7A6E14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71" creationId="{F41FB800-1979-6D2B-BBC9-FB25CA36C2FD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72" creationId="{47BFC2AF-201B-6019-C05D-4DBEB47DA62D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73" creationId="{5A367CF1-D78B-DACF-5A0E-132539C30726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74" creationId="{E2A9D0E3-FBDA-7956-C5DC-E3C154C59FC6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75" creationId="{C8CC9220-8534-BAC3-8B19-C40C04D658EA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76" creationId="{CF2CBCD8-97E8-702F-1241-24CEE395FF30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77" creationId="{D6A2ED56-228D-B02D-1A69-89C106E8EF64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78" creationId="{B7C06AF0-3567-9360-949E-FECFCDEC9D17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79" creationId="{383672E9-4AEB-FA83-A1D6-AE9CE76DD469}"/>
          </ac:spMkLst>
        </pc:spChg>
        <pc:spChg chg="mod">
          <ac:chgData name="Peyman Tahghighi" userId="302b5e02-0ccb-4051-8688-06802fe7a381" providerId="ADAL" clId="{7CFEF0FF-FE13-4A31-8355-315E0E1B87EE}" dt="2024-02-08T20:29:33.188" v="201"/>
          <ac:spMkLst>
            <pc:docMk/>
            <pc:sldMk cId="1718873320" sldId="273"/>
            <ac:spMk id="180" creationId="{4F30357A-90A7-D66B-39AE-6E22B032EFD2}"/>
          </ac:spMkLst>
        </pc:spChg>
        <pc:spChg chg="add mod">
          <ac:chgData name="Peyman Tahghighi" userId="302b5e02-0ccb-4051-8688-06802fe7a381" providerId="ADAL" clId="{7CFEF0FF-FE13-4A31-8355-315E0E1B87EE}" dt="2024-02-08T20:38:48.563" v="304" actId="14100"/>
          <ac:spMkLst>
            <pc:docMk/>
            <pc:sldMk cId="1718873320" sldId="273"/>
            <ac:spMk id="181" creationId="{F66F4535-796C-DCF2-C939-73125BE7C8D4}"/>
          </ac:spMkLst>
        </pc:spChg>
        <pc:spChg chg="add mod">
          <ac:chgData name="Peyman Tahghighi" userId="302b5e02-0ccb-4051-8688-06802fe7a381" providerId="ADAL" clId="{7CFEF0FF-FE13-4A31-8355-315E0E1B87EE}" dt="2024-02-08T20:38:47.975" v="303" actId="14100"/>
          <ac:spMkLst>
            <pc:docMk/>
            <pc:sldMk cId="1718873320" sldId="273"/>
            <ac:spMk id="182" creationId="{E2FD4EBD-61A2-5DA5-7C80-969E459A00FF}"/>
          </ac:spMkLst>
        </pc:spChg>
        <pc:spChg chg="add mod">
          <ac:chgData name="Peyman Tahghighi" userId="302b5e02-0ccb-4051-8688-06802fe7a381" providerId="ADAL" clId="{7CFEF0FF-FE13-4A31-8355-315E0E1B87EE}" dt="2024-02-08T20:34:06.408" v="288" actId="164"/>
          <ac:spMkLst>
            <pc:docMk/>
            <pc:sldMk cId="1718873320" sldId="273"/>
            <ac:spMk id="183" creationId="{B905751A-F60B-3105-5672-4CDE39BF8300}"/>
          </ac:spMkLst>
        </pc:spChg>
        <pc:spChg chg="add mod">
          <ac:chgData name="Peyman Tahghighi" userId="302b5e02-0ccb-4051-8688-06802fe7a381" providerId="ADAL" clId="{7CFEF0FF-FE13-4A31-8355-315E0E1B87EE}" dt="2024-02-08T20:34:06.408" v="288" actId="164"/>
          <ac:spMkLst>
            <pc:docMk/>
            <pc:sldMk cId="1718873320" sldId="273"/>
            <ac:spMk id="184" creationId="{E6241C3E-2E66-21D4-AF67-A1761322F154}"/>
          </ac:spMkLst>
        </pc:spChg>
        <pc:spChg chg="add mod">
          <ac:chgData name="Peyman Tahghighi" userId="302b5e02-0ccb-4051-8688-06802fe7a381" providerId="ADAL" clId="{7CFEF0FF-FE13-4A31-8355-315E0E1B87EE}" dt="2024-02-08T20:34:06.408" v="288" actId="164"/>
          <ac:spMkLst>
            <pc:docMk/>
            <pc:sldMk cId="1718873320" sldId="273"/>
            <ac:spMk id="185" creationId="{7765235A-621E-6907-BD67-357FC6A35B67}"/>
          </ac:spMkLst>
        </pc:spChg>
        <pc:spChg chg="add mod">
          <ac:chgData name="Peyman Tahghighi" userId="302b5e02-0ccb-4051-8688-06802fe7a381" providerId="ADAL" clId="{7CFEF0FF-FE13-4A31-8355-315E0E1B87EE}" dt="2024-02-08T20:34:06.408" v="288" actId="164"/>
          <ac:spMkLst>
            <pc:docMk/>
            <pc:sldMk cId="1718873320" sldId="273"/>
            <ac:spMk id="186" creationId="{2B7991F0-8142-1ECD-C6B4-F2F0652B5503}"/>
          </ac:spMkLst>
        </pc:spChg>
        <pc:spChg chg="add mod">
          <ac:chgData name="Peyman Tahghighi" userId="302b5e02-0ccb-4051-8688-06802fe7a381" providerId="ADAL" clId="{7CFEF0FF-FE13-4A31-8355-315E0E1B87EE}" dt="2024-02-08T20:34:06.408" v="288" actId="164"/>
          <ac:spMkLst>
            <pc:docMk/>
            <pc:sldMk cId="1718873320" sldId="273"/>
            <ac:spMk id="187" creationId="{4660E1B0-BDD2-EF73-DF03-252BDB277F69}"/>
          </ac:spMkLst>
        </pc:spChg>
        <pc:spChg chg="add mod">
          <ac:chgData name="Peyman Tahghighi" userId="302b5e02-0ccb-4051-8688-06802fe7a381" providerId="ADAL" clId="{7CFEF0FF-FE13-4A31-8355-315E0E1B87EE}" dt="2024-02-08T20:31:42.370" v="235" actId="1076"/>
          <ac:spMkLst>
            <pc:docMk/>
            <pc:sldMk cId="1718873320" sldId="273"/>
            <ac:spMk id="188" creationId="{A0452BB3-B7F8-F54B-5A1C-8E4B26ADC117}"/>
          </ac:spMkLst>
        </pc:spChg>
        <pc:spChg chg="add mod">
          <ac:chgData name="Peyman Tahghighi" userId="302b5e02-0ccb-4051-8688-06802fe7a381" providerId="ADAL" clId="{7CFEF0FF-FE13-4A31-8355-315E0E1B87EE}" dt="2024-02-08T20:31:42.370" v="235" actId="1076"/>
          <ac:spMkLst>
            <pc:docMk/>
            <pc:sldMk cId="1718873320" sldId="273"/>
            <ac:spMk id="189" creationId="{293EF5F2-0125-9F01-5C12-12993BAB94E1}"/>
          </ac:spMkLst>
        </pc:spChg>
        <pc:spChg chg="add mod">
          <ac:chgData name="Peyman Tahghighi" userId="302b5e02-0ccb-4051-8688-06802fe7a381" providerId="ADAL" clId="{7CFEF0FF-FE13-4A31-8355-315E0E1B87EE}" dt="2024-02-08T20:31:42.370" v="235" actId="1076"/>
          <ac:spMkLst>
            <pc:docMk/>
            <pc:sldMk cId="1718873320" sldId="273"/>
            <ac:spMk id="190" creationId="{361C681B-1B06-42D6-AEBA-E4610B6B8C8F}"/>
          </ac:spMkLst>
        </pc:spChg>
        <pc:spChg chg="add mod">
          <ac:chgData name="Peyman Tahghighi" userId="302b5e02-0ccb-4051-8688-06802fe7a381" providerId="ADAL" clId="{7CFEF0FF-FE13-4A31-8355-315E0E1B87EE}" dt="2024-02-08T20:31:42.370" v="235" actId="1076"/>
          <ac:spMkLst>
            <pc:docMk/>
            <pc:sldMk cId="1718873320" sldId="273"/>
            <ac:spMk id="191" creationId="{883C86A6-D0B1-8154-434C-3BACBCF3105B}"/>
          </ac:spMkLst>
        </pc:spChg>
        <pc:spChg chg="add mod">
          <ac:chgData name="Peyman Tahghighi" userId="302b5e02-0ccb-4051-8688-06802fe7a381" providerId="ADAL" clId="{7CFEF0FF-FE13-4A31-8355-315E0E1B87EE}" dt="2024-02-08T20:31:42.370" v="235" actId="1076"/>
          <ac:spMkLst>
            <pc:docMk/>
            <pc:sldMk cId="1718873320" sldId="273"/>
            <ac:spMk id="192" creationId="{DECBDC09-1EAC-0DC2-98F6-43E9208F7541}"/>
          </ac:spMkLst>
        </pc:spChg>
        <pc:spChg chg="add mod">
          <ac:chgData name="Peyman Tahghighi" userId="302b5e02-0ccb-4051-8688-06802fe7a381" providerId="ADAL" clId="{7CFEF0FF-FE13-4A31-8355-315E0E1B87EE}" dt="2024-02-08T20:31:42.370" v="235" actId="1076"/>
          <ac:spMkLst>
            <pc:docMk/>
            <pc:sldMk cId="1718873320" sldId="273"/>
            <ac:spMk id="193" creationId="{E7F89426-00DD-6EE7-AE42-21A4FA1768CF}"/>
          </ac:spMkLst>
        </pc:spChg>
        <pc:spChg chg="add mod">
          <ac:chgData name="Peyman Tahghighi" userId="302b5e02-0ccb-4051-8688-06802fe7a381" providerId="ADAL" clId="{7CFEF0FF-FE13-4A31-8355-315E0E1B87EE}" dt="2024-02-08T20:31:42.370" v="235" actId="1076"/>
          <ac:spMkLst>
            <pc:docMk/>
            <pc:sldMk cId="1718873320" sldId="273"/>
            <ac:spMk id="194" creationId="{6FCE8010-5B87-5AF4-1B5B-891C2CAEB167}"/>
          </ac:spMkLst>
        </pc:spChg>
        <pc:spChg chg="add mod">
          <ac:chgData name="Peyman Tahghighi" userId="302b5e02-0ccb-4051-8688-06802fe7a381" providerId="ADAL" clId="{7CFEF0FF-FE13-4A31-8355-315E0E1B87EE}" dt="2024-02-08T20:31:45.509" v="236"/>
          <ac:spMkLst>
            <pc:docMk/>
            <pc:sldMk cId="1718873320" sldId="273"/>
            <ac:spMk id="195" creationId="{A651E847-55B1-3D18-C2B6-867176D822C6}"/>
          </ac:spMkLst>
        </pc:spChg>
        <pc:spChg chg="add mod">
          <ac:chgData name="Peyman Tahghighi" userId="302b5e02-0ccb-4051-8688-06802fe7a381" providerId="ADAL" clId="{7CFEF0FF-FE13-4A31-8355-315E0E1B87EE}" dt="2024-02-08T20:31:45.509" v="236"/>
          <ac:spMkLst>
            <pc:docMk/>
            <pc:sldMk cId="1718873320" sldId="273"/>
            <ac:spMk id="196" creationId="{52926A45-2522-E0BF-256C-71EEE346CD7C}"/>
          </ac:spMkLst>
        </pc:spChg>
        <pc:spChg chg="add mod">
          <ac:chgData name="Peyman Tahghighi" userId="302b5e02-0ccb-4051-8688-06802fe7a381" providerId="ADAL" clId="{7CFEF0FF-FE13-4A31-8355-315E0E1B87EE}" dt="2024-02-08T20:31:45.509" v="236"/>
          <ac:spMkLst>
            <pc:docMk/>
            <pc:sldMk cId="1718873320" sldId="273"/>
            <ac:spMk id="197" creationId="{C38BF751-A19E-731B-69AF-15BD34CB61D0}"/>
          </ac:spMkLst>
        </pc:spChg>
        <pc:spChg chg="add mod">
          <ac:chgData name="Peyman Tahghighi" userId="302b5e02-0ccb-4051-8688-06802fe7a381" providerId="ADAL" clId="{7CFEF0FF-FE13-4A31-8355-315E0E1B87EE}" dt="2024-02-08T20:31:45.509" v="236"/>
          <ac:spMkLst>
            <pc:docMk/>
            <pc:sldMk cId="1718873320" sldId="273"/>
            <ac:spMk id="198" creationId="{C31DA0E1-68C5-D035-6735-B9C6A4005A0B}"/>
          </ac:spMkLst>
        </pc:spChg>
        <pc:spChg chg="add mod">
          <ac:chgData name="Peyman Tahghighi" userId="302b5e02-0ccb-4051-8688-06802fe7a381" providerId="ADAL" clId="{7CFEF0FF-FE13-4A31-8355-315E0E1B87EE}" dt="2024-02-08T20:31:45.509" v="236"/>
          <ac:spMkLst>
            <pc:docMk/>
            <pc:sldMk cId="1718873320" sldId="273"/>
            <ac:spMk id="199" creationId="{0594A01A-9C45-BB55-D2E3-122EA3E14D0B}"/>
          </ac:spMkLst>
        </pc:spChg>
        <pc:spChg chg="add mod">
          <ac:chgData name="Peyman Tahghighi" userId="302b5e02-0ccb-4051-8688-06802fe7a381" providerId="ADAL" clId="{7CFEF0FF-FE13-4A31-8355-315E0E1B87EE}" dt="2024-02-08T20:31:45.509" v="236"/>
          <ac:spMkLst>
            <pc:docMk/>
            <pc:sldMk cId="1718873320" sldId="273"/>
            <ac:spMk id="200" creationId="{2BC971F1-073B-7713-704F-FC4D7292F3A3}"/>
          </ac:spMkLst>
        </pc:spChg>
        <pc:spChg chg="add mod">
          <ac:chgData name="Peyman Tahghighi" userId="302b5e02-0ccb-4051-8688-06802fe7a381" providerId="ADAL" clId="{7CFEF0FF-FE13-4A31-8355-315E0E1B87EE}" dt="2024-02-08T20:31:45.509" v="236"/>
          <ac:spMkLst>
            <pc:docMk/>
            <pc:sldMk cId="1718873320" sldId="273"/>
            <ac:spMk id="201" creationId="{092B9BF8-0751-C3A9-9C0F-A8E8F822B722}"/>
          </ac:spMkLst>
        </pc:spChg>
        <pc:spChg chg="add mod">
          <ac:chgData name="Peyman Tahghighi" userId="302b5e02-0ccb-4051-8688-06802fe7a381" providerId="ADAL" clId="{7CFEF0FF-FE13-4A31-8355-315E0E1B87EE}" dt="2024-02-08T20:34:06.408" v="288" actId="164"/>
          <ac:spMkLst>
            <pc:docMk/>
            <pc:sldMk cId="1718873320" sldId="273"/>
            <ac:spMk id="202" creationId="{1B5287F9-E3C2-3E4B-F75D-92753B988D93}"/>
          </ac:spMkLst>
        </pc:spChg>
        <pc:spChg chg="add mod">
          <ac:chgData name="Peyman Tahghighi" userId="302b5e02-0ccb-4051-8688-06802fe7a381" providerId="ADAL" clId="{7CFEF0FF-FE13-4A31-8355-315E0E1B87EE}" dt="2024-02-08T20:34:06.408" v="288" actId="164"/>
          <ac:spMkLst>
            <pc:docMk/>
            <pc:sldMk cId="1718873320" sldId="273"/>
            <ac:spMk id="203" creationId="{1A1EF665-DF37-0610-8E1C-DDB39CBA7E05}"/>
          </ac:spMkLst>
        </pc:spChg>
        <pc:spChg chg="add mod">
          <ac:chgData name="Peyman Tahghighi" userId="302b5e02-0ccb-4051-8688-06802fe7a381" providerId="ADAL" clId="{7CFEF0FF-FE13-4A31-8355-315E0E1B87EE}" dt="2024-02-08T20:34:06.408" v="288" actId="164"/>
          <ac:spMkLst>
            <pc:docMk/>
            <pc:sldMk cId="1718873320" sldId="273"/>
            <ac:spMk id="204" creationId="{989E967A-D734-3311-E8DE-1DB99AD953ED}"/>
          </ac:spMkLst>
        </pc:spChg>
        <pc:spChg chg="add mod">
          <ac:chgData name="Peyman Tahghighi" userId="302b5e02-0ccb-4051-8688-06802fe7a381" providerId="ADAL" clId="{7CFEF0FF-FE13-4A31-8355-315E0E1B87EE}" dt="2024-02-08T20:32:34.593" v="254"/>
          <ac:spMkLst>
            <pc:docMk/>
            <pc:sldMk cId="1718873320" sldId="273"/>
            <ac:spMk id="205" creationId="{99855296-E3C9-CF41-9DA7-55AE00230D5B}"/>
          </ac:spMkLst>
        </pc:spChg>
        <pc:spChg chg="add mod">
          <ac:chgData name="Peyman Tahghighi" userId="302b5e02-0ccb-4051-8688-06802fe7a381" providerId="ADAL" clId="{7CFEF0FF-FE13-4A31-8355-315E0E1B87EE}" dt="2024-02-08T20:34:06.408" v="288" actId="164"/>
          <ac:spMkLst>
            <pc:docMk/>
            <pc:sldMk cId="1718873320" sldId="273"/>
            <ac:spMk id="206" creationId="{DB5C93E8-4253-D8EB-9E38-13E8A5BD2B8C}"/>
          </ac:spMkLst>
        </pc:spChg>
        <pc:spChg chg="add mod">
          <ac:chgData name="Peyman Tahghighi" userId="302b5e02-0ccb-4051-8688-06802fe7a381" providerId="ADAL" clId="{7CFEF0FF-FE13-4A31-8355-315E0E1B87EE}" dt="2024-02-08T20:32:52.178" v="262"/>
          <ac:spMkLst>
            <pc:docMk/>
            <pc:sldMk cId="1718873320" sldId="273"/>
            <ac:spMk id="207" creationId="{6E5E5B82-EDE0-1848-404D-D45E9CBBB3E2}"/>
          </ac:spMkLst>
        </pc:spChg>
        <pc:spChg chg="add mod">
          <ac:chgData name="Peyman Tahghighi" userId="302b5e02-0ccb-4051-8688-06802fe7a381" providerId="ADAL" clId="{7CFEF0FF-FE13-4A31-8355-315E0E1B87EE}" dt="2024-02-08T20:34:06.408" v="288" actId="164"/>
          <ac:spMkLst>
            <pc:docMk/>
            <pc:sldMk cId="1718873320" sldId="273"/>
            <ac:spMk id="208" creationId="{6DC82123-BEA7-B565-CCC0-65DCB5EB6F20}"/>
          </ac:spMkLst>
        </pc:spChg>
        <pc:spChg chg="add mod">
          <ac:chgData name="Peyman Tahghighi" userId="302b5e02-0ccb-4051-8688-06802fe7a381" providerId="ADAL" clId="{7CFEF0FF-FE13-4A31-8355-315E0E1B87EE}" dt="2024-02-08T20:34:06.408" v="288" actId="164"/>
          <ac:spMkLst>
            <pc:docMk/>
            <pc:sldMk cId="1718873320" sldId="273"/>
            <ac:spMk id="209" creationId="{68870460-210A-799A-F477-677DBAABF0CD}"/>
          </ac:spMkLst>
        </pc:spChg>
        <pc:spChg chg="add mod">
          <ac:chgData name="Peyman Tahghighi" userId="302b5e02-0ccb-4051-8688-06802fe7a381" providerId="ADAL" clId="{7CFEF0FF-FE13-4A31-8355-315E0E1B87EE}" dt="2024-02-08T20:34:06.408" v="288" actId="164"/>
          <ac:spMkLst>
            <pc:docMk/>
            <pc:sldMk cId="1718873320" sldId="273"/>
            <ac:spMk id="210" creationId="{59C8493D-92A9-C63C-E918-A08C261ED099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14" creationId="{C1FA70BE-2138-8E89-2848-7E79A52C2F44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15" creationId="{FA2E9E60-4743-F972-880D-FBB226E2070B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16" creationId="{51D05291-A9BC-9E30-48D6-8D137E7321A6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17" creationId="{5C7B6BBC-E697-89A8-C335-18110CC9E598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18" creationId="{33806109-C9C1-8AFF-7AFB-8A6B7EDE9D17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19" creationId="{EAB49E96-C25E-5160-0C51-D9C6A9849FCF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20" creationId="{2804E98A-AE89-05A1-E758-93941C1AB60B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21" creationId="{A0AE802F-D206-BF9C-E9B1-DC42041AC69F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22" creationId="{984B3C43-E48E-6EA7-0409-0BCFA109124A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23" creationId="{7793C0B4-9A88-F30F-4EAD-7473D6C25FEE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24" creationId="{B037D627-0ACA-624D-DDE1-CB17BC25DFF8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25" creationId="{4C3B51E7-0086-5C38-60BB-8A5CCBD66C74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26" creationId="{9E9ADE13-8F0A-994F-712A-7FE7063A254D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27" creationId="{926E63F4-EBDE-99F7-8F65-B95577E2BF40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29" creationId="{4DF5893F-1DE8-3194-3E01-C9C6A5E9DED5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30" creationId="{F0FE8B3B-7030-3452-4B78-C68B1BA08C6F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31" creationId="{1213689C-496A-B4F3-9818-BB57CAE33DA6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32" creationId="{51EB711C-AF7B-20C3-E7D0-4F169AD5DB60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33" creationId="{4D4A6917-E328-C723-6064-4301A67F194E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34" creationId="{C66CF8D0-309A-255D-30A0-0AA0289EC64A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35" creationId="{489A2C86-B3D4-5878-6357-3F801D08516D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36" creationId="{77294D4F-07B4-B8C3-6980-8E862535B696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37" creationId="{C00785A5-ECE1-5FD3-49D3-2CE76A131CED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38" creationId="{E0C36306-0763-5927-4C2A-0D6996FC2947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39" creationId="{3E0F39E5-228B-1D81-3530-8E0E014C38B3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40" creationId="{F97D1B5A-EB7A-7244-ECF0-ED84BF17C81B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41" creationId="{E958A467-044E-A0E9-A102-361BE5633B81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42" creationId="{52B5200E-F409-9617-7272-DAE9A9A659FE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43" creationId="{6819A116-B98C-2BE5-8B88-8AB8A7B4B502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44" creationId="{83D98FB5-EE16-414E-A36B-2AC1EFCD453B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45" creationId="{DCCE8BEC-7698-1BE9-53F1-7659C1752B45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46" creationId="{95E209D1-D36D-260C-1926-383216A6BAAC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47" creationId="{A3921BA0-3428-6994-2E11-0F2990D774BB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48" creationId="{B1B82A37-D588-12B2-22AF-486C319701D3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49" creationId="{B3437410-A079-27DB-3DF1-B54E048680B3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51" creationId="{53C0B170-F52D-61A4-9CC6-B669F349A25E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52" creationId="{4FEF59C7-8A5A-9369-8444-F3828A94A29B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53" creationId="{78FFC72D-DE7A-A7EE-CFBF-BA18C9F9129F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54" creationId="{9272620D-163C-890A-B2EF-6F3871D5E80A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55" creationId="{8507E16B-4A38-4EC4-45DA-026690AFDE3F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56" creationId="{AC3AE251-74AE-097C-A2CB-8E453764CD18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57" creationId="{7E4459F2-E002-C622-A3F7-AA5A8281880B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58" creationId="{D11D76BB-EF36-25CC-FA91-10246CAAB7FC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59" creationId="{BF931D74-29F3-630A-EBBD-D0EF1258070C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60" creationId="{365743B8-A9FA-0D93-5C30-AC71556DDBB8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61" creationId="{05061A63-EFCD-19AB-5B6A-2C2BE3625498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62" creationId="{3E493512-AF1A-940E-F30F-E2F2D656A102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63" creationId="{45550814-4F1D-D660-21FC-B2A6A0BC7665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64" creationId="{05B670B0-A50D-A789-6E34-AB0E7DE85C10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65" creationId="{4CAEB0F9-00C7-BE29-23AA-1372EBF9B567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66" creationId="{E802CBEF-D18C-1D78-1507-4C4F17D5AE91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67" creationId="{E39B88B4-8BCD-8CDB-184C-6B798C33D472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68" creationId="{B5084FF4-233A-E217-1414-47D5958B790A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69" creationId="{450DE442-95A2-DC58-2CDF-6A48103384E4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70" creationId="{F9E2B97C-5BD9-766E-09CC-726993CA6EB2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71" creationId="{FE9A87CC-D6DF-D1B9-CFE4-61564D7CFB91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72" creationId="{32BDA72B-C707-B82A-499A-5A80F4BF965C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73" creationId="{453BADC8-DB10-DFDA-5D02-03DD03A072A2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74" creationId="{560947CB-FA0D-4583-CC10-F86D3F464DD0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75" creationId="{97FFA31B-CA71-F9C1-00E6-D3CC40F8A61A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76" creationId="{DE79041A-771F-554F-8AF7-ED84BA0A4AA2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77" creationId="{6A4A0458-7EA5-0805-C106-F17CF2ACC220}"/>
          </ac:spMkLst>
        </pc:spChg>
        <pc:spChg chg="mod">
          <ac:chgData name="Peyman Tahghighi" userId="302b5e02-0ccb-4051-8688-06802fe7a381" providerId="ADAL" clId="{7CFEF0FF-FE13-4A31-8355-315E0E1B87EE}" dt="2024-02-08T20:38:51.463" v="305"/>
          <ac:spMkLst>
            <pc:docMk/>
            <pc:sldMk cId="1718873320" sldId="273"/>
            <ac:spMk id="278" creationId="{DB179973-C848-9FFF-D707-999A727E0307}"/>
          </ac:spMkLst>
        </pc:spChg>
        <pc:spChg chg="mod">
          <ac:chgData name="Peyman Tahghighi" userId="302b5e02-0ccb-4051-8688-06802fe7a381" providerId="ADAL" clId="{7CFEF0FF-FE13-4A31-8355-315E0E1B87EE}" dt="2024-02-08T20:57:50.026" v="310"/>
          <ac:spMkLst>
            <pc:docMk/>
            <pc:sldMk cId="1718873320" sldId="273"/>
            <ac:spMk id="281" creationId="{B8B39166-CD62-B51A-D7F5-54E0F8DB4988}"/>
          </ac:spMkLst>
        </pc:spChg>
        <pc:spChg chg="mod">
          <ac:chgData name="Peyman Tahghighi" userId="302b5e02-0ccb-4051-8688-06802fe7a381" providerId="ADAL" clId="{7CFEF0FF-FE13-4A31-8355-315E0E1B87EE}" dt="2024-02-08T20:57:50.026" v="310"/>
          <ac:spMkLst>
            <pc:docMk/>
            <pc:sldMk cId="1718873320" sldId="273"/>
            <ac:spMk id="282" creationId="{401D6128-E3D7-AA21-0735-969B890A4BD7}"/>
          </ac:spMkLst>
        </pc:spChg>
        <pc:spChg chg="mod">
          <ac:chgData name="Peyman Tahghighi" userId="302b5e02-0ccb-4051-8688-06802fe7a381" providerId="ADAL" clId="{7CFEF0FF-FE13-4A31-8355-315E0E1B87EE}" dt="2024-02-08T20:59:20.129" v="326" actId="14100"/>
          <ac:spMkLst>
            <pc:docMk/>
            <pc:sldMk cId="1718873320" sldId="273"/>
            <ac:spMk id="283" creationId="{F2E16C39-B764-B140-9265-D1D42C612973}"/>
          </ac:spMkLst>
        </pc:spChg>
        <pc:spChg chg="mod">
          <ac:chgData name="Peyman Tahghighi" userId="302b5e02-0ccb-4051-8688-06802fe7a381" providerId="ADAL" clId="{7CFEF0FF-FE13-4A31-8355-315E0E1B87EE}" dt="2024-02-08T20:59:18.104" v="325" actId="14100"/>
          <ac:spMkLst>
            <pc:docMk/>
            <pc:sldMk cId="1718873320" sldId="273"/>
            <ac:spMk id="284" creationId="{E8FAA577-22DF-6781-AA40-00AC7ACE06B8}"/>
          </ac:spMkLst>
        </pc:spChg>
        <pc:spChg chg="mod">
          <ac:chgData name="Peyman Tahghighi" userId="302b5e02-0ccb-4051-8688-06802fe7a381" providerId="ADAL" clId="{7CFEF0FF-FE13-4A31-8355-315E0E1B87EE}" dt="2024-02-08T20:59:16.332" v="324" actId="14100"/>
          <ac:spMkLst>
            <pc:docMk/>
            <pc:sldMk cId="1718873320" sldId="273"/>
            <ac:spMk id="285" creationId="{DDABEA58-E7A2-35D0-FB82-BD37FDEABC4C}"/>
          </ac:spMkLst>
        </pc:spChg>
        <pc:spChg chg="mod">
          <ac:chgData name="Peyman Tahghighi" userId="302b5e02-0ccb-4051-8688-06802fe7a381" providerId="ADAL" clId="{7CFEF0FF-FE13-4A31-8355-315E0E1B87EE}" dt="2024-02-08T20:59:12.797" v="322" actId="14100"/>
          <ac:spMkLst>
            <pc:docMk/>
            <pc:sldMk cId="1718873320" sldId="273"/>
            <ac:spMk id="286" creationId="{BE1B1569-CAD5-1582-BF24-4DBBA102D615}"/>
          </ac:spMkLst>
        </pc:spChg>
        <pc:spChg chg="mod">
          <ac:chgData name="Peyman Tahghighi" userId="302b5e02-0ccb-4051-8688-06802fe7a381" providerId="ADAL" clId="{7CFEF0FF-FE13-4A31-8355-315E0E1B87EE}" dt="2024-02-08T20:59:14.942" v="323" actId="14100"/>
          <ac:spMkLst>
            <pc:docMk/>
            <pc:sldMk cId="1718873320" sldId="273"/>
            <ac:spMk id="287" creationId="{6CB49EB1-3A18-9962-9460-628E5BBBCF67}"/>
          </ac:spMkLst>
        </pc:spChg>
        <pc:spChg chg="mod">
          <ac:chgData name="Peyman Tahghighi" userId="302b5e02-0ccb-4051-8688-06802fe7a381" providerId="ADAL" clId="{7CFEF0FF-FE13-4A31-8355-315E0E1B87EE}" dt="2024-02-08T20:57:50.026" v="310"/>
          <ac:spMkLst>
            <pc:docMk/>
            <pc:sldMk cId="1718873320" sldId="273"/>
            <ac:spMk id="288" creationId="{75747B3F-90DA-E960-B10C-E3A036C08268}"/>
          </ac:spMkLst>
        </pc:spChg>
        <pc:spChg chg="mod">
          <ac:chgData name="Peyman Tahghighi" userId="302b5e02-0ccb-4051-8688-06802fe7a381" providerId="ADAL" clId="{7CFEF0FF-FE13-4A31-8355-315E0E1B87EE}" dt="2024-02-08T20:57:50.026" v="310"/>
          <ac:spMkLst>
            <pc:docMk/>
            <pc:sldMk cId="1718873320" sldId="273"/>
            <ac:spMk id="289" creationId="{BB299B6C-6B59-216F-773C-BAC1323EBC9C}"/>
          </ac:spMkLst>
        </pc:spChg>
        <pc:spChg chg="mod">
          <ac:chgData name="Peyman Tahghighi" userId="302b5e02-0ccb-4051-8688-06802fe7a381" providerId="ADAL" clId="{7CFEF0FF-FE13-4A31-8355-315E0E1B87EE}" dt="2024-02-08T20:57:50.026" v="310"/>
          <ac:spMkLst>
            <pc:docMk/>
            <pc:sldMk cId="1718873320" sldId="273"/>
            <ac:spMk id="290" creationId="{1D81BA52-A745-EF9C-B5C3-41C10F1746E0}"/>
          </ac:spMkLst>
        </pc:spChg>
        <pc:spChg chg="mod">
          <ac:chgData name="Peyman Tahghighi" userId="302b5e02-0ccb-4051-8688-06802fe7a381" providerId="ADAL" clId="{7CFEF0FF-FE13-4A31-8355-315E0E1B87EE}" dt="2024-02-08T20:57:50.026" v="310"/>
          <ac:spMkLst>
            <pc:docMk/>
            <pc:sldMk cId="1718873320" sldId="273"/>
            <ac:spMk id="291" creationId="{E3EBAB5F-EB57-1842-E98B-399C914D4C71}"/>
          </ac:spMkLst>
        </pc:spChg>
        <pc:spChg chg="mod">
          <ac:chgData name="Peyman Tahghighi" userId="302b5e02-0ccb-4051-8688-06802fe7a381" providerId="ADAL" clId="{7CFEF0FF-FE13-4A31-8355-315E0E1B87EE}" dt="2024-02-08T20:57:50.026" v="310"/>
          <ac:spMkLst>
            <pc:docMk/>
            <pc:sldMk cId="1718873320" sldId="273"/>
            <ac:spMk id="292" creationId="{DD86B359-C3C3-02EE-A93C-6EC5624D4711}"/>
          </ac:spMkLst>
        </pc:spChg>
        <pc:spChg chg="mod">
          <ac:chgData name="Peyman Tahghighi" userId="302b5e02-0ccb-4051-8688-06802fe7a381" providerId="ADAL" clId="{7CFEF0FF-FE13-4A31-8355-315E0E1B87EE}" dt="2024-02-08T20:57:50.026" v="310"/>
          <ac:spMkLst>
            <pc:docMk/>
            <pc:sldMk cId="1718873320" sldId="273"/>
            <ac:spMk id="293" creationId="{8B8E1C79-BB0A-2F8E-75E5-703D4C81A879}"/>
          </ac:spMkLst>
        </pc:spChg>
        <pc:spChg chg="mod">
          <ac:chgData name="Peyman Tahghighi" userId="302b5e02-0ccb-4051-8688-06802fe7a381" providerId="ADAL" clId="{7CFEF0FF-FE13-4A31-8355-315E0E1B87EE}" dt="2024-02-08T20:57:50.026" v="310"/>
          <ac:spMkLst>
            <pc:docMk/>
            <pc:sldMk cId="1718873320" sldId="273"/>
            <ac:spMk id="294" creationId="{81200E2E-E2FE-F3E5-1DE5-1B7C10042333}"/>
          </ac:spMkLst>
        </pc:spChg>
        <pc:spChg chg="mod">
          <ac:chgData name="Peyman Tahghighi" userId="302b5e02-0ccb-4051-8688-06802fe7a381" providerId="ADAL" clId="{7CFEF0FF-FE13-4A31-8355-315E0E1B87EE}" dt="2024-02-08T20:59:41.610" v="328" actId="207"/>
          <ac:spMkLst>
            <pc:docMk/>
            <pc:sldMk cId="1718873320" sldId="273"/>
            <ac:spMk id="296" creationId="{0F9B24E0-54BE-412D-6F34-B4748E355B68}"/>
          </ac:spMkLst>
        </pc:spChg>
        <pc:spChg chg="mod">
          <ac:chgData name="Peyman Tahghighi" userId="302b5e02-0ccb-4051-8688-06802fe7a381" providerId="ADAL" clId="{7CFEF0FF-FE13-4A31-8355-315E0E1B87EE}" dt="2024-02-08T20:59:28.353" v="327" actId="207"/>
          <ac:spMkLst>
            <pc:docMk/>
            <pc:sldMk cId="1718873320" sldId="273"/>
            <ac:spMk id="297" creationId="{3F382BED-9C1F-E430-6635-4FEE52B82FAC}"/>
          </ac:spMkLst>
        </pc:spChg>
        <pc:spChg chg="mod">
          <ac:chgData name="Peyman Tahghighi" userId="302b5e02-0ccb-4051-8688-06802fe7a381" providerId="ADAL" clId="{7CFEF0FF-FE13-4A31-8355-315E0E1B87EE}" dt="2024-02-08T20:59:08.664" v="321" actId="207"/>
          <ac:spMkLst>
            <pc:docMk/>
            <pc:sldMk cId="1718873320" sldId="273"/>
            <ac:spMk id="298" creationId="{92776128-0284-015D-F925-4EFA7B45BB0A}"/>
          </ac:spMkLst>
        </pc:spChg>
        <pc:spChg chg="mod">
          <ac:chgData name="Peyman Tahghighi" userId="302b5e02-0ccb-4051-8688-06802fe7a381" providerId="ADAL" clId="{7CFEF0FF-FE13-4A31-8355-315E0E1B87EE}" dt="2024-02-08T21:00:08.091" v="329" actId="207"/>
          <ac:spMkLst>
            <pc:docMk/>
            <pc:sldMk cId="1718873320" sldId="273"/>
            <ac:spMk id="299" creationId="{1B129692-2399-49F8-3614-E55504CC1972}"/>
          </ac:spMkLst>
        </pc:spChg>
        <pc:spChg chg="mod">
          <ac:chgData name="Peyman Tahghighi" userId="302b5e02-0ccb-4051-8688-06802fe7a381" providerId="ADAL" clId="{7CFEF0FF-FE13-4A31-8355-315E0E1B87EE}" dt="2024-02-08T20:58:54.687" v="318" actId="207"/>
          <ac:spMkLst>
            <pc:docMk/>
            <pc:sldMk cId="1718873320" sldId="273"/>
            <ac:spMk id="300" creationId="{59DD756E-4367-362E-412B-D6C7F6125AD7}"/>
          </ac:spMkLst>
        </pc:spChg>
        <pc:spChg chg="mod">
          <ac:chgData name="Peyman Tahghighi" userId="302b5e02-0ccb-4051-8688-06802fe7a381" providerId="ADAL" clId="{7CFEF0FF-FE13-4A31-8355-315E0E1B87EE}" dt="2024-02-08T21:00:08.091" v="329" actId="207"/>
          <ac:spMkLst>
            <pc:docMk/>
            <pc:sldMk cId="1718873320" sldId="273"/>
            <ac:spMk id="301" creationId="{5D6B6D85-F0BE-6686-F250-496EA01168F4}"/>
          </ac:spMkLst>
        </pc:spChg>
        <pc:spChg chg="mod">
          <ac:chgData name="Peyman Tahghighi" userId="302b5e02-0ccb-4051-8688-06802fe7a381" providerId="ADAL" clId="{7CFEF0FF-FE13-4A31-8355-315E0E1B87EE}" dt="2024-02-08T20:59:08.664" v="321" actId="207"/>
          <ac:spMkLst>
            <pc:docMk/>
            <pc:sldMk cId="1718873320" sldId="273"/>
            <ac:spMk id="302" creationId="{62162CDD-1415-7F35-89BD-60F1E5DF8F27}"/>
          </ac:spMkLst>
        </pc:spChg>
        <pc:spChg chg="mod">
          <ac:chgData name="Peyman Tahghighi" userId="302b5e02-0ccb-4051-8688-06802fe7a381" providerId="ADAL" clId="{7CFEF0FF-FE13-4A31-8355-315E0E1B87EE}" dt="2024-02-08T21:00:08.091" v="329" actId="207"/>
          <ac:spMkLst>
            <pc:docMk/>
            <pc:sldMk cId="1718873320" sldId="273"/>
            <ac:spMk id="303" creationId="{13B92199-9B7F-624B-8E7E-F6864C1C0A1D}"/>
          </ac:spMkLst>
        </pc:spChg>
        <pc:spChg chg="mod">
          <ac:chgData name="Peyman Tahghighi" userId="302b5e02-0ccb-4051-8688-06802fe7a381" providerId="ADAL" clId="{7CFEF0FF-FE13-4A31-8355-315E0E1B87EE}" dt="2024-02-08T21:00:08.091" v="329" actId="207"/>
          <ac:spMkLst>
            <pc:docMk/>
            <pc:sldMk cId="1718873320" sldId="273"/>
            <ac:spMk id="304" creationId="{E870FC2E-6454-B244-198E-18C085115AB3}"/>
          </ac:spMkLst>
        </pc:spChg>
        <pc:spChg chg="mod">
          <ac:chgData name="Peyman Tahghighi" userId="302b5e02-0ccb-4051-8688-06802fe7a381" providerId="ADAL" clId="{7CFEF0FF-FE13-4A31-8355-315E0E1B87EE}" dt="2024-02-08T20:59:41.610" v="328" actId="207"/>
          <ac:spMkLst>
            <pc:docMk/>
            <pc:sldMk cId="1718873320" sldId="273"/>
            <ac:spMk id="305" creationId="{DB0CB655-B228-52AE-A102-733C477A82B3}"/>
          </ac:spMkLst>
        </pc:spChg>
        <pc:spChg chg="mod">
          <ac:chgData name="Peyman Tahghighi" userId="302b5e02-0ccb-4051-8688-06802fe7a381" providerId="ADAL" clId="{7CFEF0FF-FE13-4A31-8355-315E0E1B87EE}" dt="2024-02-08T20:59:08.664" v="321" actId="207"/>
          <ac:spMkLst>
            <pc:docMk/>
            <pc:sldMk cId="1718873320" sldId="273"/>
            <ac:spMk id="306" creationId="{28C565D3-5E42-DBB6-BDC2-C6B4B0E46177}"/>
          </ac:spMkLst>
        </pc:spChg>
        <pc:spChg chg="mod">
          <ac:chgData name="Peyman Tahghighi" userId="302b5e02-0ccb-4051-8688-06802fe7a381" providerId="ADAL" clId="{7CFEF0FF-FE13-4A31-8355-315E0E1B87EE}" dt="2024-02-08T20:59:08.664" v="321" actId="207"/>
          <ac:spMkLst>
            <pc:docMk/>
            <pc:sldMk cId="1718873320" sldId="273"/>
            <ac:spMk id="307" creationId="{4E8B2945-0A6E-19D2-AA09-5BB44E2C6083}"/>
          </ac:spMkLst>
        </pc:spChg>
        <pc:spChg chg="mod">
          <ac:chgData name="Peyman Tahghighi" userId="302b5e02-0ccb-4051-8688-06802fe7a381" providerId="ADAL" clId="{7CFEF0FF-FE13-4A31-8355-315E0E1B87EE}" dt="2024-02-08T20:58:54.687" v="318" actId="207"/>
          <ac:spMkLst>
            <pc:docMk/>
            <pc:sldMk cId="1718873320" sldId="273"/>
            <ac:spMk id="308" creationId="{BDA5BF59-FA51-6B87-41D7-F29CFC259DAA}"/>
          </ac:spMkLst>
        </pc:spChg>
        <pc:spChg chg="mod">
          <ac:chgData name="Peyman Tahghighi" userId="302b5e02-0ccb-4051-8688-06802fe7a381" providerId="ADAL" clId="{7CFEF0FF-FE13-4A31-8355-315E0E1B87EE}" dt="2024-02-08T20:59:41.610" v="328" actId="207"/>
          <ac:spMkLst>
            <pc:docMk/>
            <pc:sldMk cId="1718873320" sldId="273"/>
            <ac:spMk id="309" creationId="{C5C7C677-0A1C-00DB-4CD1-D56EA170E6EF}"/>
          </ac:spMkLst>
        </pc:spChg>
        <pc:spChg chg="mod">
          <ac:chgData name="Peyman Tahghighi" userId="302b5e02-0ccb-4051-8688-06802fe7a381" providerId="ADAL" clId="{7CFEF0FF-FE13-4A31-8355-315E0E1B87EE}" dt="2024-02-08T20:59:08.664" v="321" actId="207"/>
          <ac:spMkLst>
            <pc:docMk/>
            <pc:sldMk cId="1718873320" sldId="273"/>
            <ac:spMk id="310" creationId="{EDD51BAB-B03C-99A2-E8A7-CEBD71D642C5}"/>
          </ac:spMkLst>
        </pc:spChg>
        <pc:spChg chg="mod">
          <ac:chgData name="Peyman Tahghighi" userId="302b5e02-0ccb-4051-8688-06802fe7a381" providerId="ADAL" clId="{7CFEF0FF-FE13-4A31-8355-315E0E1B87EE}" dt="2024-02-08T20:59:28.353" v="327" actId="207"/>
          <ac:spMkLst>
            <pc:docMk/>
            <pc:sldMk cId="1718873320" sldId="273"/>
            <ac:spMk id="311" creationId="{E30BD3DC-8333-8A1D-73BF-ADB00D13A612}"/>
          </ac:spMkLst>
        </pc:spChg>
        <pc:spChg chg="mod">
          <ac:chgData name="Peyman Tahghighi" userId="302b5e02-0ccb-4051-8688-06802fe7a381" providerId="ADAL" clId="{7CFEF0FF-FE13-4A31-8355-315E0E1B87EE}" dt="2024-02-08T20:59:28.353" v="327" actId="207"/>
          <ac:spMkLst>
            <pc:docMk/>
            <pc:sldMk cId="1718873320" sldId="273"/>
            <ac:spMk id="312" creationId="{588BCD99-5915-D825-75E4-6754307BCD8E}"/>
          </ac:spMkLst>
        </pc:spChg>
        <pc:spChg chg="mod">
          <ac:chgData name="Peyman Tahghighi" userId="302b5e02-0ccb-4051-8688-06802fe7a381" providerId="ADAL" clId="{7CFEF0FF-FE13-4A31-8355-315E0E1B87EE}" dt="2024-02-08T20:59:08.664" v="321" actId="207"/>
          <ac:spMkLst>
            <pc:docMk/>
            <pc:sldMk cId="1718873320" sldId="273"/>
            <ac:spMk id="313" creationId="{F835070D-302E-B9E4-BD51-517F49D493BB}"/>
          </ac:spMkLst>
        </pc:spChg>
        <pc:spChg chg="mod">
          <ac:chgData name="Peyman Tahghighi" userId="302b5e02-0ccb-4051-8688-06802fe7a381" providerId="ADAL" clId="{7CFEF0FF-FE13-4A31-8355-315E0E1B87EE}" dt="2024-02-08T20:59:08.664" v="321" actId="207"/>
          <ac:spMkLst>
            <pc:docMk/>
            <pc:sldMk cId="1718873320" sldId="273"/>
            <ac:spMk id="314" creationId="{25B8971C-9690-3E3B-CEB8-90661F1DB976}"/>
          </ac:spMkLst>
        </pc:spChg>
        <pc:spChg chg="mod">
          <ac:chgData name="Peyman Tahghighi" userId="302b5e02-0ccb-4051-8688-06802fe7a381" providerId="ADAL" clId="{7CFEF0FF-FE13-4A31-8355-315E0E1B87EE}" dt="2024-02-08T21:00:08.091" v="329" actId="207"/>
          <ac:spMkLst>
            <pc:docMk/>
            <pc:sldMk cId="1718873320" sldId="273"/>
            <ac:spMk id="315" creationId="{E65564A4-59E2-5D7A-112B-13CD778C1B87}"/>
          </ac:spMkLst>
        </pc:spChg>
        <pc:spChg chg="mod">
          <ac:chgData name="Peyman Tahghighi" userId="302b5e02-0ccb-4051-8688-06802fe7a381" providerId="ADAL" clId="{7CFEF0FF-FE13-4A31-8355-315E0E1B87EE}" dt="2024-02-08T20:58:54.687" v="318" actId="207"/>
          <ac:spMkLst>
            <pc:docMk/>
            <pc:sldMk cId="1718873320" sldId="273"/>
            <ac:spMk id="316" creationId="{3F94633C-5D66-64B1-C9D6-6796C63DB27E}"/>
          </ac:spMkLst>
        </pc:spChg>
        <pc:spChg chg="mod">
          <ac:chgData name="Peyman Tahghighi" userId="302b5e02-0ccb-4051-8688-06802fe7a381" providerId="ADAL" clId="{7CFEF0FF-FE13-4A31-8355-315E0E1B87EE}" dt="2024-02-08T20:59:08.664" v="321" actId="207"/>
          <ac:spMkLst>
            <pc:docMk/>
            <pc:sldMk cId="1718873320" sldId="273"/>
            <ac:spMk id="318" creationId="{1033C5F4-640B-44D6-23A0-3C37B2BC4ACD}"/>
          </ac:spMkLst>
        </pc:spChg>
        <pc:spChg chg="mod">
          <ac:chgData name="Peyman Tahghighi" userId="302b5e02-0ccb-4051-8688-06802fe7a381" providerId="ADAL" clId="{7CFEF0FF-FE13-4A31-8355-315E0E1B87EE}" dt="2024-02-08T20:59:08.664" v="321" actId="207"/>
          <ac:spMkLst>
            <pc:docMk/>
            <pc:sldMk cId="1718873320" sldId="273"/>
            <ac:spMk id="319" creationId="{168BDF1C-9F7D-A00B-6CCB-E7758A37B27A}"/>
          </ac:spMkLst>
        </pc:spChg>
        <pc:spChg chg="mod">
          <ac:chgData name="Peyman Tahghighi" userId="302b5e02-0ccb-4051-8688-06802fe7a381" providerId="ADAL" clId="{7CFEF0FF-FE13-4A31-8355-315E0E1B87EE}" dt="2024-02-08T20:59:28.353" v="327" actId="207"/>
          <ac:spMkLst>
            <pc:docMk/>
            <pc:sldMk cId="1718873320" sldId="273"/>
            <ac:spMk id="320" creationId="{D50A9823-43A6-4B36-C4BC-4CEB9030C83D}"/>
          </ac:spMkLst>
        </pc:spChg>
        <pc:spChg chg="mod">
          <ac:chgData name="Peyman Tahghighi" userId="302b5e02-0ccb-4051-8688-06802fe7a381" providerId="ADAL" clId="{7CFEF0FF-FE13-4A31-8355-315E0E1B87EE}" dt="2024-02-08T20:58:54.687" v="318" actId="207"/>
          <ac:spMkLst>
            <pc:docMk/>
            <pc:sldMk cId="1718873320" sldId="273"/>
            <ac:spMk id="321" creationId="{71283522-608F-0335-1C0B-BD3AE777A7FA}"/>
          </ac:spMkLst>
        </pc:spChg>
        <pc:spChg chg="mod">
          <ac:chgData name="Peyman Tahghighi" userId="302b5e02-0ccb-4051-8688-06802fe7a381" providerId="ADAL" clId="{7CFEF0FF-FE13-4A31-8355-315E0E1B87EE}" dt="2024-02-08T20:59:28.353" v="327" actId="207"/>
          <ac:spMkLst>
            <pc:docMk/>
            <pc:sldMk cId="1718873320" sldId="273"/>
            <ac:spMk id="322" creationId="{41EA0929-DDFF-9844-9449-8DDFF53326BB}"/>
          </ac:spMkLst>
        </pc:spChg>
        <pc:spChg chg="mod">
          <ac:chgData name="Peyman Tahghighi" userId="302b5e02-0ccb-4051-8688-06802fe7a381" providerId="ADAL" clId="{7CFEF0FF-FE13-4A31-8355-315E0E1B87EE}" dt="2024-02-08T20:59:41.610" v="328" actId="207"/>
          <ac:spMkLst>
            <pc:docMk/>
            <pc:sldMk cId="1718873320" sldId="273"/>
            <ac:spMk id="323" creationId="{BD4FBB5C-C16D-C531-1D55-33056704F8B1}"/>
          </ac:spMkLst>
        </pc:spChg>
        <pc:spChg chg="mod">
          <ac:chgData name="Peyman Tahghighi" userId="302b5e02-0ccb-4051-8688-06802fe7a381" providerId="ADAL" clId="{7CFEF0FF-FE13-4A31-8355-315E0E1B87EE}" dt="2024-02-08T21:00:08.091" v="329" actId="207"/>
          <ac:spMkLst>
            <pc:docMk/>
            <pc:sldMk cId="1718873320" sldId="273"/>
            <ac:spMk id="324" creationId="{DCAAB9E8-CF65-EFCA-A825-86C5C72D92B0}"/>
          </ac:spMkLst>
        </pc:spChg>
        <pc:spChg chg="mod">
          <ac:chgData name="Peyman Tahghighi" userId="302b5e02-0ccb-4051-8688-06802fe7a381" providerId="ADAL" clId="{7CFEF0FF-FE13-4A31-8355-315E0E1B87EE}" dt="2024-02-08T20:58:54.687" v="318" actId="207"/>
          <ac:spMkLst>
            <pc:docMk/>
            <pc:sldMk cId="1718873320" sldId="273"/>
            <ac:spMk id="325" creationId="{51763FA8-76E0-0C2A-01A8-A41F3B5B50CA}"/>
          </ac:spMkLst>
        </pc:spChg>
        <pc:spChg chg="mod">
          <ac:chgData name="Peyman Tahghighi" userId="302b5e02-0ccb-4051-8688-06802fe7a381" providerId="ADAL" clId="{7CFEF0FF-FE13-4A31-8355-315E0E1B87EE}" dt="2024-02-08T20:59:08.664" v="321" actId="207"/>
          <ac:spMkLst>
            <pc:docMk/>
            <pc:sldMk cId="1718873320" sldId="273"/>
            <ac:spMk id="326" creationId="{50368BA0-83B7-9EE7-602E-211A31A4FB61}"/>
          </ac:spMkLst>
        </pc:spChg>
        <pc:spChg chg="mod">
          <ac:chgData name="Peyman Tahghighi" userId="302b5e02-0ccb-4051-8688-06802fe7a381" providerId="ADAL" clId="{7CFEF0FF-FE13-4A31-8355-315E0E1B87EE}" dt="2024-02-08T21:00:08.091" v="329" actId="207"/>
          <ac:spMkLst>
            <pc:docMk/>
            <pc:sldMk cId="1718873320" sldId="273"/>
            <ac:spMk id="327" creationId="{6F258FC6-8E26-D528-5F73-BC6F0384083B}"/>
          </ac:spMkLst>
        </pc:spChg>
        <pc:spChg chg="mod">
          <ac:chgData name="Peyman Tahghighi" userId="302b5e02-0ccb-4051-8688-06802fe7a381" providerId="ADAL" clId="{7CFEF0FF-FE13-4A31-8355-315E0E1B87EE}" dt="2024-02-08T20:59:41.610" v="328" actId="207"/>
          <ac:spMkLst>
            <pc:docMk/>
            <pc:sldMk cId="1718873320" sldId="273"/>
            <ac:spMk id="328" creationId="{69E32117-178F-ECB4-0AA2-F7FA99DFCCFF}"/>
          </ac:spMkLst>
        </pc:spChg>
        <pc:spChg chg="mod">
          <ac:chgData name="Peyman Tahghighi" userId="302b5e02-0ccb-4051-8688-06802fe7a381" providerId="ADAL" clId="{7CFEF0FF-FE13-4A31-8355-315E0E1B87EE}" dt="2024-02-08T20:58:54.687" v="318" actId="207"/>
          <ac:spMkLst>
            <pc:docMk/>
            <pc:sldMk cId="1718873320" sldId="273"/>
            <ac:spMk id="329" creationId="{A2BA59F1-F826-2481-B620-07D8B75173E2}"/>
          </ac:spMkLst>
        </pc:spChg>
        <pc:spChg chg="mod">
          <ac:chgData name="Peyman Tahghighi" userId="302b5e02-0ccb-4051-8688-06802fe7a381" providerId="ADAL" clId="{7CFEF0FF-FE13-4A31-8355-315E0E1B87EE}" dt="2024-02-08T21:00:08.091" v="329" actId="207"/>
          <ac:spMkLst>
            <pc:docMk/>
            <pc:sldMk cId="1718873320" sldId="273"/>
            <ac:spMk id="330" creationId="{74C3F757-5ABA-882E-6E0E-EC5EF81FADD9}"/>
          </ac:spMkLst>
        </pc:spChg>
        <pc:spChg chg="mod">
          <ac:chgData name="Peyman Tahghighi" userId="302b5e02-0ccb-4051-8688-06802fe7a381" providerId="ADAL" clId="{7CFEF0FF-FE13-4A31-8355-315E0E1B87EE}" dt="2024-02-08T20:59:28.353" v="327" actId="207"/>
          <ac:spMkLst>
            <pc:docMk/>
            <pc:sldMk cId="1718873320" sldId="273"/>
            <ac:spMk id="331" creationId="{C7906AB2-51C9-9BCC-7354-740BE729D44F}"/>
          </ac:spMkLst>
        </pc:spChg>
        <pc:spChg chg="mod">
          <ac:chgData name="Peyman Tahghighi" userId="302b5e02-0ccb-4051-8688-06802fe7a381" providerId="ADAL" clId="{7CFEF0FF-FE13-4A31-8355-315E0E1B87EE}" dt="2024-02-08T21:00:08.091" v="329" actId="207"/>
          <ac:spMkLst>
            <pc:docMk/>
            <pc:sldMk cId="1718873320" sldId="273"/>
            <ac:spMk id="332" creationId="{792E45B7-C8F9-120A-7DC9-40B92334F30C}"/>
          </ac:spMkLst>
        </pc:spChg>
        <pc:spChg chg="mod">
          <ac:chgData name="Peyman Tahghighi" userId="302b5e02-0ccb-4051-8688-06802fe7a381" providerId="ADAL" clId="{7CFEF0FF-FE13-4A31-8355-315E0E1B87EE}" dt="2024-02-08T20:58:54.687" v="318" actId="207"/>
          <ac:spMkLst>
            <pc:docMk/>
            <pc:sldMk cId="1718873320" sldId="273"/>
            <ac:spMk id="333" creationId="{F7E1F2A8-78F2-308F-C706-C623D20DB36F}"/>
          </ac:spMkLst>
        </pc:spChg>
        <pc:spChg chg="mod">
          <ac:chgData name="Peyman Tahghighi" userId="302b5e02-0ccb-4051-8688-06802fe7a381" providerId="ADAL" clId="{7CFEF0FF-FE13-4A31-8355-315E0E1B87EE}" dt="2024-02-08T21:00:08.091" v="329" actId="207"/>
          <ac:spMkLst>
            <pc:docMk/>
            <pc:sldMk cId="1718873320" sldId="273"/>
            <ac:spMk id="334" creationId="{5BBC4633-DF93-249F-AEEF-714C9DEB0229}"/>
          </ac:spMkLst>
        </pc:spChg>
        <pc:spChg chg="mod">
          <ac:chgData name="Peyman Tahghighi" userId="302b5e02-0ccb-4051-8688-06802fe7a381" providerId="ADAL" clId="{7CFEF0FF-FE13-4A31-8355-315E0E1B87EE}" dt="2024-02-08T20:59:41.610" v="328" actId="207"/>
          <ac:spMkLst>
            <pc:docMk/>
            <pc:sldMk cId="1718873320" sldId="273"/>
            <ac:spMk id="335" creationId="{4514F02D-7260-68E5-6703-A6E725093A97}"/>
          </ac:spMkLst>
        </pc:spChg>
        <pc:spChg chg="mod">
          <ac:chgData name="Peyman Tahghighi" userId="302b5e02-0ccb-4051-8688-06802fe7a381" providerId="ADAL" clId="{7CFEF0FF-FE13-4A31-8355-315E0E1B87EE}" dt="2024-02-08T20:59:08.664" v="321" actId="207"/>
          <ac:spMkLst>
            <pc:docMk/>
            <pc:sldMk cId="1718873320" sldId="273"/>
            <ac:spMk id="336" creationId="{BAFD878C-6404-B94B-9452-016E5B311995}"/>
          </ac:spMkLst>
        </pc:spChg>
        <pc:spChg chg="mod">
          <ac:chgData name="Peyman Tahghighi" userId="302b5e02-0ccb-4051-8688-06802fe7a381" providerId="ADAL" clId="{7CFEF0FF-FE13-4A31-8355-315E0E1B87EE}" dt="2024-02-08T20:59:28.353" v="327" actId="207"/>
          <ac:spMkLst>
            <pc:docMk/>
            <pc:sldMk cId="1718873320" sldId="273"/>
            <ac:spMk id="337" creationId="{1B7D7AE5-5774-1740-2C71-AB30CFC0EE36}"/>
          </ac:spMkLst>
        </pc:spChg>
        <pc:spChg chg="mod">
          <ac:chgData name="Peyman Tahghighi" userId="302b5e02-0ccb-4051-8688-06802fe7a381" providerId="ADAL" clId="{7CFEF0FF-FE13-4A31-8355-315E0E1B87EE}" dt="2024-02-08T21:00:08.091" v="329" actId="207"/>
          <ac:spMkLst>
            <pc:docMk/>
            <pc:sldMk cId="1718873320" sldId="273"/>
            <ac:spMk id="338" creationId="{1935DDC9-7A29-79CA-192D-9AA3866E6AB5}"/>
          </ac:spMkLst>
        </pc:spChg>
        <pc:spChg chg="mod">
          <ac:chgData name="Peyman Tahghighi" userId="302b5e02-0ccb-4051-8688-06802fe7a381" providerId="ADAL" clId="{7CFEF0FF-FE13-4A31-8355-315E0E1B87EE}" dt="2024-02-08T20:59:41.610" v="328" actId="207"/>
          <ac:spMkLst>
            <pc:docMk/>
            <pc:sldMk cId="1718873320" sldId="273"/>
            <ac:spMk id="339" creationId="{8FFC48ED-781A-40F2-8978-A58277061E4E}"/>
          </ac:spMkLst>
        </pc:spChg>
        <pc:spChg chg="mod">
          <ac:chgData name="Peyman Tahghighi" userId="302b5e02-0ccb-4051-8688-06802fe7a381" providerId="ADAL" clId="{7CFEF0FF-FE13-4A31-8355-315E0E1B87EE}" dt="2024-02-08T21:00:08.091" v="329" actId="207"/>
          <ac:spMkLst>
            <pc:docMk/>
            <pc:sldMk cId="1718873320" sldId="273"/>
            <ac:spMk id="340" creationId="{51907E34-1582-9F73-1A13-BBD1CCD10BED}"/>
          </ac:spMkLst>
        </pc:spChg>
        <pc:spChg chg="mod">
          <ac:chgData name="Peyman Tahghighi" userId="302b5e02-0ccb-4051-8688-06802fe7a381" providerId="ADAL" clId="{7CFEF0FF-FE13-4A31-8355-315E0E1B87EE}" dt="2024-02-08T20:59:08.664" v="321" actId="207"/>
          <ac:spMkLst>
            <pc:docMk/>
            <pc:sldMk cId="1718873320" sldId="273"/>
            <ac:spMk id="341" creationId="{E0A768EF-6A69-7891-F138-CC79D15103BF}"/>
          </ac:spMkLst>
        </pc:spChg>
        <pc:spChg chg="mod">
          <ac:chgData name="Peyman Tahghighi" userId="302b5e02-0ccb-4051-8688-06802fe7a381" providerId="ADAL" clId="{7CFEF0FF-FE13-4A31-8355-315E0E1B87EE}" dt="2024-02-08T20:59:28.353" v="327" actId="207"/>
          <ac:spMkLst>
            <pc:docMk/>
            <pc:sldMk cId="1718873320" sldId="273"/>
            <ac:spMk id="342" creationId="{A11C75A2-1EFA-9E0F-D42D-94CACE443B93}"/>
          </ac:spMkLst>
        </pc:spChg>
        <pc:spChg chg="mod">
          <ac:chgData name="Peyman Tahghighi" userId="302b5e02-0ccb-4051-8688-06802fe7a381" providerId="ADAL" clId="{7CFEF0FF-FE13-4A31-8355-315E0E1B87EE}" dt="2024-02-08T20:59:28.353" v="327" actId="207"/>
          <ac:spMkLst>
            <pc:docMk/>
            <pc:sldMk cId="1718873320" sldId="273"/>
            <ac:spMk id="343" creationId="{2D5D32EB-188B-E16C-7053-5F217A7E4A99}"/>
          </ac:spMkLst>
        </pc:spChg>
        <pc:spChg chg="mod">
          <ac:chgData name="Peyman Tahghighi" userId="302b5e02-0ccb-4051-8688-06802fe7a381" providerId="ADAL" clId="{7CFEF0FF-FE13-4A31-8355-315E0E1B87EE}" dt="2024-02-08T20:59:41.610" v="328" actId="207"/>
          <ac:spMkLst>
            <pc:docMk/>
            <pc:sldMk cId="1718873320" sldId="273"/>
            <ac:spMk id="344" creationId="{5785F201-4E0A-96C6-6010-B2590313FE28}"/>
          </ac:spMkLst>
        </pc:spChg>
        <pc:spChg chg="mod">
          <ac:chgData name="Peyman Tahghighi" userId="302b5e02-0ccb-4051-8688-06802fe7a381" providerId="ADAL" clId="{7CFEF0FF-FE13-4A31-8355-315E0E1B87EE}" dt="2024-02-08T20:59:08.664" v="321" actId="207"/>
          <ac:spMkLst>
            <pc:docMk/>
            <pc:sldMk cId="1718873320" sldId="273"/>
            <ac:spMk id="345" creationId="{4E13D55C-530E-B7A8-884B-5D6255F6C16A}"/>
          </ac:spMkLst>
        </pc:spChg>
        <pc:spChg chg="add mod">
          <ac:chgData name="Peyman Tahghighi" userId="302b5e02-0ccb-4051-8688-06802fe7a381" providerId="ADAL" clId="{7CFEF0FF-FE13-4A31-8355-315E0E1B87EE}" dt="2024-02-08T21:40:39.627" v="497" actId="1076"/>
          <ac:spMkLst>
            <pc:docMk/>
            <pc:sldMk cId="1718873320" sldId="273"/>
            <ac:spMk id="348" creationId="{13449AC4-5272-CFC2-14E2-D410DA98DF27}"/>
          </ac:spMkLst>
        </pc:spChg>
        <pc:spChg chg="add mod">
          <ac:chgData name="Peyman Tahghighi" userId="302b5e02-0ccb-4051-8688-06802fe7a381" providerId="ADAL" clId="{7CFEF0FF-FE13-4A31-8355-315E0E1B87EE}" dt="2024-02-08T21:40:39.627" v="497" actId="1076"/>
          <ac:spMkLst>
            <pc:docMk/>
            <pc:sldMk cId="1718873320" sldId="273"/>
            <ac:spMk id="349" creationId="{E9BB9307-1B7D-376D-35F0-706BD920CBA9}"/>
          </ac:spMkLst>
        </pc:spChg>
        <pc:spChg chg="del mod">
          <ac:chgData name="Peyman Tahghighi" userId="302b5e02-0ccb-4051-8688-06802fe7a381" providerId="ADAL" clId="{7CFEF0FF-FE13-4A31-8355-315E0E1B87EE}" dt="2024-02-08T21:37:05.384" v="395" actId="478"/>
          <ac:spMkLst>
            <pc:docMk/>
            <pc:sldMk cId="1718873320" sldId="273"/>
            <ac:spMk id="353" creationId="{E1567902-E8F2-1B09-EBA1-660A594ED471}"/>
          </ac:spMkLst>
        </pc:spChg>
        <pc:spChg chg="del mod">
          <ac:chgData name="Peyman Tahghighi" userId="302b5e02-0ccb-4051-8688-06802fe7a381" providerId="ADAL" clId="{7CFEF0FF-FE13-4A31-8355-315E0E1B87EE}" dt="2024-02-08T21:37:06.259" v="396" actId="478"/>
          <ac:spMkLst>
            <pc:docMk/>
            <pc:sldMk cId="1718873320" sldId="273"/>
            <ac:spMk id="354" creationId="{87067BD9-2A57-D003-0311-4D99DBB174D2}"/>
          </ac:spMkLst>
        </pc:spChg>
        <pc:spChg chg="del mod">
          <ac:chgData name="Peyman Tahghighi" userId="302b5e02-0ccb-4051-8688-06802fe7a381" providerId="ADAL" clId="{7CFEF0FF-FE13-4A31-8355-315E0E1B87EE}" dt="2024-02-08T21:37:10.818" v="399" actId="478"/>
          <ac:spMkLst>
            <pc:docMk/>
            <pc:sldMk cId="1718873320" sldId="273"/>
            <ac:spMk id="355" creationId="{719DF1F4-BD25-46CF-DFEB-03C307732D0A}"/>
          </ac:spMkLst>
        </pc:spChg>
        <pc:spChg chg="del mod">
          <ac:chgData name="Peyman Tahghighi" userId="302b5e02-0ccb-4051-8688-06802fe7a381" providerId="ADAL" clId="{7CFEF0FF-FE13-4A31-8355-315E0E1B87EE}" dt="2024-02-08T21:37:09.885" v="398" actId="478"/>
          <ac:spMkLst>
            <pc:docMk/>
            <pc:sldMk cId="1718873320" sldId="273"/>
            <ac:spMk id="356" creationId="{F1622F5B-11A8-C689-AAAB-1DC1F5A1BED0}"/>
          </ac:spMkLst>
        </pc:spChg>
        <pc:spChg chg="del mod">
          <ac:chgData name="Peyman Tahghighi" userId="302b5e02-0ccb-4051-8688-06802fe7a381" providerId="ADAL" clId="{7CFEF0FF-FE13-4A31-8355-315E0E1B87EE}" dt="2024-02-08T21:37:12.104" v="400" actId="478"/>
          <ac:spMkLst>
            <pc:docMk/>
            <pc:sldMk cId="1718873320" sldId="273"/>
            <ac:spMk id="357" creationId="{C5893ED4-FF85-2A2D-7916-173B49CA12B7}"/>
          </ac:spMkLst>
        </pc:spChg>
        <pc:spChg chg="del mod">
          <ac:chgData name="Peyman Tahghighi" userId="302b5e02-0ccb-4051-8688-06802fe7a381" providerId="ADAL" clId="{7CFEF0FF-FE13-4A31-8355-315E0E1B87EE}" dt="2024-02-08T21:37:13.599" v="401" actId="478"/>
          <ac:spMkLst>
            <pc:docMk/>
            <pc:sldMk cId="1718873320" sldId="273"/>
            <ac:spMk id="358" creationId="{C982E715-2F81-707F-C6E4-24E2804DADCB}"/>
          </ac:spMkLst>
        </pc:spChg>
        <pc:spChg chg="del mod topLvl">
          <ac:chgData name="Peyman Tahghighi" userId="302b5e02-0ccb-4051-8688-06802fe7a381" providerId="ADAL" clId="{7CFEF0FF-FE13-4A31-8355-315E0E1B87EE}" dt="2024-02-08T21:37:14.456" v="402" actId="478"/>
          <ac:spMkLst>
            <pc:docMk/>
            <pc:sldMk cId="1718873320" sldId="273"/>
            <ac:spMk id="359" creationId="{F042C8BA-335C-DFF1-BB6C-1E83E8F95B18}"/>
          </ac:spMkLst>
        </pc:spChg>
        <pc:spChg chg="del mod">
          <ac:chgData name="Peyman Tahghighi" userId="302b5e02-0ccb-4051-8688-06802fe7a381" providerId="ADAL" clId="{7CFEF0FF-FE13-4A31-8355-315E0E1B87EE}" dt="2024-02-08T21:36:55.347" v="386" actId="478"/>
          <ac:spMkLst>
            <pc:docMk/>
            <pc:sldMk cId="1718873320" sldId="273"/>
            <ac:spMk id="360" creationId="{BFC4BE3C-B7B7-07D7-3CD4-7E6CC1BEC6D7}"/>
          </ac:spMkLst>
        </pc:spChg>
        <pc:spChg chg="del mod">
          <ac:chgData name="Peyman Tahghighi" userId="302b5e02-0ccb-4051-8688-06802fe7a381" providerId="ADAL" clId="{7CFEF0FF-FE13-4A31-8355-315E0E1B87EE}" dt="2024-02-08T21:36:57.183" v="388" actId="478"/>
          <ac:spMkLst>
            <pc:docMk/>
            <pc:sldMk cId="1718873320" sldId="273"/>
            <ac:spMk id="361" creationId="{8227C40D-A626-5C5E-F78A-5C46A13F6714}"/>
          </ac:spMkLst>
        </pc:spChg>
        <pc:spChg chg="del mod">
          <ac:chgData name="Peyman Tahghighi" userId="302b5e02-0ccb-4051-8688-06802fe7a381" providerId="ADAL" clId="{7CFEF0FF-FE13-4A31-8355-315E0E1B87EE}" dt="2024-02-08T21:36:58.084" v="389" actId="478"/>
          <ac:spMkLst>
            <pc:docMk/>
            <pc:sldMk cId="1718873320" sldId="273"/>
            <ac:spMk id="362" creationId="{2DF074D3-9500-E12E-6B2C-1456021CA23C}"/>
          </ac:spMkLst>
        </pc:spChg>
        <pc:spChg chg="del mod">
          <ac:chgData name="Peyman Tahghighi" userId="302b5e02-0ccb-4051-8688-06802fe7a381" providerId="ADAL" clId="{7CFEF0FF-FE13-4A31-8355-315E0E1B87EE}" dt="2024-02-08T21:36:59.001" v="390" actId="478"/>
          <ac:spMkLst>
            <pc:docMk/>
            <pc:sldMk cId="1718873320" sldId="273"/>
            <ac:spMk id="363" creationId="{6E4A9380-DAB6-FC09-6987-3008FB83F3C7}"/>
          </ac:spMkLst>
        </pc:spChg>
        <pc:spChg chg="del mod">
          <ac:chgData name="Peyman Tahghighi" userId="302b5e02-0ccb-4051-8688-06802fe7a381" providerId="ADAL" clId="{7CFEF0FF-FE13-4A31-8355-315E0E1B87EE}" dt="2024-02-08T21:37:00.839" v="391" actId="478"/>
          <ac:spMkLst>
            <pc:docMk/>
            <pc:sldMk cId="1718873320" sldId="273"/>
            <ac:spMk id="364" creationId="{79A18CB6-2E1C-6CD5-E6EF-AFDB9A90B736}"/>
          </ac:spMkLst>
        </pc:spChg>
        <pc:spChg chg="del mod">
          <ac:chgData name="Peyman Tahghighi" userId="302b5e02-0ccb-4051-8688-06802fe7a381" providerId="ADAL" clId="{7CFEF0FF-FE13-4A31-8355-315E0E1B87EE}" dt="2024-02-08T21:37:03.688" v="394" actId="478"/>
          <ac:spMkLst>
            <pc:docMk/>
            <pc:sldMk cId="1718873320" sldId="273"/>
            <ac:spMk id="365" creationId="{0B435DA3-53AD-F69E-B4E0-CBE3A342E986}"/>
          </ac:spMkLst>
        </pc:spChg>
        <pc:spChg chg="del mod">
          <ac:chgData name="Peyman Tahghighi" userId="302b5e02-0ccb-4051-8688-06802fe7a381" providerId="ADAL" clId="{7CFEF0FF-FE13-4A31-8355-315E0E1B87EE}" dt="2024-02-08T21:37:02.401" v="393" actId="478"/>
          <ac:spMkLst>
            <pc:docMk/>
            <pc:sldMk cId="1718873320" sldId="273"/>
            <ac:spMk id="366" creationId="{CC217DD5-035C-7DA4-2F36-55DF7550FE6E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68" creationId="{A403D30C-F39A-44FD-5F9B-7DB602C5E24B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69" creationId="{3E110CDE-F720-30A6-F3DC-5763FAEE6682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70" creationId="{B2BBD2C7-6824-5C95-7FBF-A693286A6B57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71" creationId="{46F78356-FBB2-3E0D-F372-A32596B752BB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72" creationId="{C7B09072-0C26-2B0C-618F-480F5863C6F0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73" creationId="{EF126377-FBAF-8A7A-7B8F-6413BA64C355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74" creationId="{5A401AF9-E308-D6DA-5D11-814FBBE56B9A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75" creationId="{6E6C1956-4343-8247-7368-148A39AD694D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76" creationId="{D36F162E-A4C1-B3E0-7AB9-705D52AF545F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77" creationId="{BDBC0D0D-18ED-794D-A17C-F3A6C657E4B8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78" creationId="{752EFA44-96A3-E4BD-ADB1-F7130EB44D33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79" creationId="{379B9522-9F71-625F-62CB-D6AA60A5A481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80" creationId="{9C041E75-3495-56E8-6CC5-A269C00FA35D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81" creationId="{108C81DF-9FE9-9746-59EA-4AEDBFE62A51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82" creationId="{09824336-9462-04FF-51C1-5789C7375AA1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83" creationId="{745CAA10-3A74-715E-26A4-5AB8834A9442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84" creationId="{3A2E9941-0CFA-B559-B1F1-CEE3AD46A048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85" creationId="{02A2E321-5731-6FDC-71A8-D0EB4A07230E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86" creationId="{32EA4A2A-D86E-1805-2F67-0B44311A62E0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87" creationId="{CF83FA2D-406B-797E-345C-37F0705D940D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88" creationId="{301AA647-A7BC-2488-E6D1-F8F797052F37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90" creationId="{711075DA-F80F-204B-5189-38EACA70DC70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91" creationId="{8A5027AF-40F9-8663-FB53-91668D253A51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92" creationId="{252ABF14-70F3-1477-3A9C-8EEE55C66215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93" creationId="{61463D4D-D36D-CF99-2DD8-D641B3A3384C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94" creationId="{F0309E43-3588-8CFB-F846-EB65AA90B5CD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95" creationId="{0836F2D4-2A9D-A5E3-73DB-9633991F1E53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96" creationId="{46EB37A8-3CC4-F1DE-54F7-AEAB3099D768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97" creationId="{2ACBC2FF-389E-6E58-26AA-3BC65D1C9443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98" creationId="{4495F79F-EE58-F75B-C383-D85AA1828143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399" creationId="{3E325240-6C7A-139F-4E85-5CDC5DD04177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400" creationId="{4DAD10C6-16C0-0528-E8B2-E6436DC2DDD6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401" creationId="{E765E9AC-3D79-8BDD-DB26-1910E08BC2FD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402" creationId="{D2A72CE5-127D-D780-55B1-1A24854F3029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403" creationId="{CC268D36-D1EE-6BF2-AD80-F7C9EFF9D977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404" creationId="{3E6A2EEE-6E1C-1164-025D-7971B97F41C6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405" creationId="{D8646AB5-C13D-2A05-2FCD-71B753B5B13C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406" creationId="{D332792E-82B0-8643-9FAE-F467F78B30E1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407" creationId="{41F66418-12E8-C1CF-4624-5DB63350F4C6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408" creationId="{C98E56EF-4906-F8B0-6C4F-0F6FFA0E86E9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409" creationId="{C3004E76-D762-DDB6-DBF9-3C9EE320E4B8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410" creationId="{9668282F-C7E7-FAA8-4DAA-8B603D4E1296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411" creationId="{010E7D38-ECAB-A8F4-0756-D12422B04D06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412" creationId="{EAAC6D12-936E-3032-D514-09E645DF32C5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413" creationId="{9ABA9548-C76C-7ADA-E9B7-53CB6DFF9E8F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414" creationId="{2FA67DFC-7DF5-7940-84C3-A55BDB2B3005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415" creationId="{2D581CDE-7B32-4BB5-FA3B-918AE2FAA82B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416" creationId="{E9AF77B0-8ECD-301B-FAC1-BB0162B92E6B}"/>
          </ac:spMkLst>
        </pc:spChg>
        <pc:spChg chg="mod">
          <ac:chgData name="Peyman Tahghighi" userId="302b5e02-0ccb-4051-8688-06802fe7a381" providerId="ADAL" clId="{7CFEF0FF-FE13-4A31-8355-315E0E1B87EE}" dt="2024-02-08T21:36:36.523" v="382"/>
          <ac:spMkLst>
            <pc:docMk/>
            <pc:sldMk cId="1718873320" sldId="273"/>
            <ac:spMk id="417" creationId="{22FEEC57-077F-5C3D-A6AC-D5B0F469FC5B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20" creationId="{F77F7909-76BA-32F5-68DB-A1370443D910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21" creationId="{531FD3C2-6AAB-D759-7BFB-14CDB91FD8FB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22" creationId="{C82EE3CE-43FF-97D7-7DB6-91874C6BA325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23" creationId="{66C0B3A4-A17D-E7B1-27F0-B912C69FA0F6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24" creationId="{BD278D2A-A67D-7706-D26A-BDE722590F34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25" creationId="{7A4F6F67-8201-7C6D-D238-2B39117E9606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26" creationId="{3FB4DDDF-D1CE-227B-ED1B-E7C449463C54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27" creationId="{D4E6F808-5A36-A813-F8FC-86344E129079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28" creationId="{F57F3710-A89E-48B6-A1BE-F719A4BAF1FC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29" creationId="{245ECFB8-E6DB-AFEE-AB53-C6B0FCFD2034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30" creationId="{F3ECA9B5-492E-BB74-2A23-EC17CCECBEDE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31" creationId="{39F60E69-F77F-41DF-F805-2E8ED4281FF4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32" creationId="{771C1D85-AE69-3FA7-715E-FEB1BE5AA5D3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33" creationId="{328EBD54-1837-8F13-08F8-6DBA02F9075A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34" creationId="{6F7BE810-486E-A170-9CAB-B54DD5235DA4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35" creationId="{CE160A9D-0B9E-DD69-4300-2C52C2DC93AA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36" creationId="{2C681B92-2C37-C432-69FA-9C60CED4101E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37" creationId="{3C543925-58AC-3B5A-DA20-F31F5C9D10DB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38" creationId="{FE4CF990-E10F-7950-33E6-C7598A44F634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39" creationId="{8F40BE79-D662-967A-3DAC-F8EC34523796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40" creationId="{75017D4B-EF4A-BA8C-9549-41472B529A43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41" creationId="{5AC5ADB8-9E5A-2F5B-E20A-72C5C90561D5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42" creationId="{DCF88F6B-75DD-1E82-9D9E-245C7EA5FC5E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43" creationId="{A3DE8AFE-7B4D-656B-6007-36989E2FDC9D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44" creationId="{0D688C8B-7B22-A6E5-3676-6D2604B6423F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45" creationId="{82826C48-572C-D79D-C6E7-F908EDE40476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46" creationId="{0E48BEF2-702B-1397-CEA5-FA63031D3C98}"/>
          </ac:spMkLst>
        </pc:spChg>
        <pc:spChg chg="mod">
          <ac:chgData name="Peyman Tahghighi" userId="302b5e02-0ccb-4051-8688-06802fe7a381" providerId="ADAL" clId="{7CFEF0FF-FE13-4A31-8355-315E0E1B87EE}" dt="2024-02-08T21:36:42.570" v="384"/>
          <ac:spMkLst>
            <pc:docMk/>
            <pc:sldMk cId="1718873320" sldId="273"/>
            <ac:spMk id="447" creationId="{C2A19920-FB65-3B7E-583F-813A7D9F5D49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53" creationId="{6B441E47-1496-6FC4-583F-24E7A2FCC7F6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54" creationId="{2251A6BD-A9DD-2E6C-016D-21B872EF6D41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55" creationId="{DB973D60-0F66-6EE6-6A9A-4A50111EF3EA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56" creationId="{21FA7B12-FA31-7447-BA16-8A59434970EE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57" creationId="{14B269D4-F2B0-214D-EC35-7D681778B9EA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58" creationId="{69AF0A4C-F7DC-0607-A29C-AFA6BA7FFEC3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59" creationId="{092316B5-5C99-AD3B-4BBF-A78CF0137161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60" creationId="{92619CB8-7649-401F-FCB8-8827984C5865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61" creationId="{BDC4EB1F-1919-4280-D554-77F8A63B8216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62" creationId="{09AECD6C-E8C9-C859-43FE-9772D6A68DCD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63" creationId="{C992CC9E-89BC-AFFB-EE3F-8458A4ED6862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64" creationId="{893D9BFF-4EEE-B105-BE6E-AABC7D8DB8A6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65" creationId="{FA9A1BE1-9A96-BDF9-D701-EB17F129574C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66" creationId="{9465EFF5-10F0-064C-0635-47DA2A3E429C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67" creationId="{4920BD6A-A674-F7FD-68BC-A9F66EBEE34D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68" creationId="{91B528EF-D36E-054D-98B7-AB977BFAA9E5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69" creationId="{08988C63-37A4-B4A7-2740-9D6EED9C09A3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70" creationId="{06C2F719-56B6-0CDD-E855-6540A8C1A372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71" creationId="{580DED4E-C8A3-6767-4992-C3D3F8EF3BFE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72" creationId="{8BFBDA0B-4438-3E00-A22A-9D41A7956918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73" creationId="{5703B6ED-55FE-CD57-F49C-D4BB7484648B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74" creationId="{2C546182-E403-F08B-20C9-45ADE836360D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75" creationId="{93E69ECE-19B1-3168-B753-D69193396CEE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76" creationId="{E640D049-1B26-AF53-1811-339385D3D116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77" creationId="{7282817F-4F9E-6DE7-F1A2-5CE8F3BF0C2D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78" creationId="{0B6C7EE6-78AC-9461-9F27-596A02071060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79" creationId="{8D927D32-4588-722B-E1F3-7A38A80CF4E8}"/>
          </ac:spMkLst>
        </pc:spChg>
        <pc:spChg chg="mod">
          <ac:chgData name="Peyman Tahghighi" userId="302b5e02-0ccb-4051-8688-06802fe7a381" providerId="ADAL" clId="{7CFEF0FF-FE13-4A31-8355-315E0E1B87EE}" dt="2024-02-08T21:38:00.528" v="418" actId="207"/>
          <ac:spMkLst>
            <pc:docMk/>
            <pc:sldMk cId="1718873320" sldId="273"/>
            <ac:spMk id="480" creationId="{F97DC5BC-9616-DF48-3764-5DEBECCF2B88}"/>
          </ac:spMkLst>
        </pc:spChg>
        <pc:spChg chg="add mod">
          <ac:chgData name="Peyman Tahghighi" userId="302b5e02-0ccb-4051-8688-06802fe7a381" providerId="ADAL" clId="{7CFEF0FF-FE13-4A31-8355-315E0E1B87EE}" dt="2024-02-08T21:40:39.627" v="497" actId="1076"/>
          <ac:spMkLst>
            <pc:docMk/>
            <pc:sldMk cId="1718873320" sldId="273"/>
            <ac:spMk id="481" creationId="{7C53C679-A43A-14AB-2A69-620363B4E046}"/>
          </ac:spMkLst>
        </pc:spChg>
        <pc:spChg chg="add mod">
          <ac:chgData name="Peyman Tahghighi" userId="302b5e02-0ccb-4051-8688-06802fe7a381" providerId="ADAL" clId="{7CFEF0FF-FE13-4A31-8355-315E0E1B87EE}" dt="2024-02-08T21:40:39.627" v="497" actId="1076"/>
          <ac:spMkLst>
            <pc:docMk/>
            <pc:sldMk cId="1718873320" sldId="273"/>
            <ac:spMk id="482" creationId="{BD2CD453-A9B8-EEBE-6BB3-EBDF7270BE3C}"/>
          </ac:spMkLst>
        </pc:spChg>
        <pc:spChg chg="add mod">
          <ac:chgData name="Peyman Tahghighi" userId="302b5e02-0ccb-4051-8688-06802fe7a381" providerId="ADAL" clId="{7CFEF0FF-FE13-4A31-8355-315E0E1B87EE}" dt="2024-02-08T21:40:39.627" v="497" actId="1076"/>
          <ac:spMkLst>
            <pc:docMk/>
            <pc:sldMk cId="1718873320" sldId="273"/>
            <ac:spMk id="483" creationId="{FE712740-AE7A-F05A-31D5-CC0224BD1C2B}"/>
          </ac:spMkLst>
        </pc:spChg>
        <pc:spChg chg="add mod">
          <ac:chgData name="Peyman Tahghighi" userId="302b5e02-0ccb-4051-8688-06802fe7a381" providerId="ADAL" clId="{7CFEF0FF-FE13-4A31-8355-315E0E1B87EE}" dt="2024-02-08T21:40:24.118" v="494"/>
          <ac:spMkLst>
            <pc:docMk/>
            <pc:sldMk cId="1718873320" sldId="273"/>
            <ac:spMk id="484" creationId="{03B9ADDF-22E7-D372-EBF5-702A2C2BB817}"/>
          </ac:spMkLst>
        </pc:spChg>
        <pc:spChg chg="add mod">
          <ac:chgData name="Peyman Tahghighi" userId="302b5e02-0ccb-4051-8688-06802fe7a381" providerId="ADAL" clId="{7CFEF0FF-FE13-4A31-8355-315E0E1B87EE}" dt="2024-02-08T21:41:53.228" v="574" actId="20577"/>
          <ac:spMkLst>
            <pc:docMk/>
            <pc:sldMk cId="1718873320" sldId="273"/>
            <ac:spMk id="485" creationId="{D53724CE-58FD-FEB0-0EF3-C553392606CF}"/>
          </ac:spMkLst>
        </pc:spChg>
        <pc:grpChg chg="add mod">
          <ac:chgData name="Peyman Tahghighi" userId="302b5e02-0ccb-4051-8688-06802fe7a381" providerId="ADAL" clId="{7CFEF0FF-FE13-4A31-8355-315E0E1B87EE}" dt="2024-02-08T21:40:39.627" v="497" actId="1076"/>
          <ac:grpSpMkLst>
            <pc:docMk/>
            <pc:sldMk cId="1718873320" sldId="273"/>
            <ac:grpSpMk id="5" creationId="{39B43F8A-B768-6B4E-983E-03EED3777CB6}"/>
          </ac:grpSpMkLst>
        </pc:grpChg>
        <pc:grpChg chg="mod">
          <ac:chgData name="Peyman Tahghighi" userId="302b5e02-0ccb-4051-8688-06802fe7a381" providerId="ADAL" clId="{7CFEF0FF-FE13-4A31-8355-315E0E1B87EE}" dt="2024-02-08T19:29:13.012" v="120"/>
          <ac:grpSpMkLst>
            <pc:docMk/>
            <pc:sldMk cId="1718873320" sldId="273"/>
            <ac:grpSpMk id="6" creationId="{6830C10E-0346-0278-E796-E7A4773E0480}"/>
          </ac:grpSpMkLst>
        </pc:grpChg>
        <pc:grpChg chg="add mod">
          <ac:chgData name="Peyman Tahghighi" userId="302b5e02-0ccb-4051-8688-06802fe7a381" providerId="ADAL" clId="{7CFEF0FF-FE13-4A31-8355-315E0E1B87EE}" dt="2024-02-08T21:40:39.627" v="497" actId="1076"/>
          <ac:grpSpMkLst>
            <pc:docMk/>
            <pc:sldMk cId="1718873320" sldId="273"/>
            <ac:grpSpMk id="35" creationId="{F570977A-613B-1ED7-4713-578285944B98}"/>
          </ac:grpSpMkLst>
        </pc:grpChg>
        <pc:grpChg chg="mod">
          <ac:chgData name="Peyman Tahghighi" userId="302b5e02-0ccb-4051-8688-06802fe7a381" providerId="ADAL" clId="{7CFEF0FF-FE13-4A31-8355-315E0E1B87EE}" dt="2024-02-08T19:29:16.902" v="121"/>
          <ac:grpSpMkLst>
            <pc:docMk/>
            <pc:sldMk cId="1718873320" sldId="273"/>
            <ac:grpSpMk id="36" creationId="{801C110D-FA17-3167-DB79-DC62CCAD2751}"/>
          </ac:grpSpMkLst>
        </pc:grpChg>
        <pc:grpChg chg="add mod">
          <ac:chgData name="Peyman Tahghighi" userId="302b5e02-0ccb-4051-8688-06802fe7a381" providerId="ADAL" clId="{7CFEF0FF-FE13-4A31-8355-315E0E1B87EE}" dt="2024-02-08T20:29:21.981" v="200" actId="164"/>
          <ac:grpSpMkLst>
            <pc:docMk/>
            <pc:sldMk cId="1718873320" sldId="273"/>
            <ac:grpSpMk id="77" creationId="{69208A63-D1E9-D314-7DD0-C5EBCD050394}"/>
          </ac:grpSpMkLst>
        </pc:grpChg>
        <pc:grpChg chg="mod">
          <ac:chgData name="Peyman Tahghighi" userId="302b5e02-0ccb-4051-8688-06802fe7a381" providerId="ADAL" clId="{7CFEF0FF-FE13-4A31-8355-315E0E1B87EE}" dt="2024-02-08T20:29:12.450" v="199" actId="207"/>
          <ac:grpSpMkLst>
            <pc:docMk/>
            <pc:sldMk cId="1718873320" sldId="273"/>
            <ac:grpSpMk id="78" creationId="{A8EB89D2-C327-94F9-9C1D-951477F81BA2}"/>
          </ac:grpSpMkLst>
        </pc:grpChg>
        <pc:grpChg chg="add mod">
          <ac:chgData name="Peyman Tahghighi" userId="302b5e02-0ccb-4051-8688-06802fe7a381" providerId="ADAL" clId="{7CFEF0FF-FE13-4A31-8355-315E0E1B87EE}" dt="2024-02-08T20:34:06.408" v="288" actId="164"/>
          <ac:grpSpMkLst>
            <pc:docMk/>
            <pc:sldMk cId="1718873320" sldId="273"/>
            <ac:grpSpMk id="128" creationId="{F6559016-1FD6-9F75-1759-58E5C9987269}"/>
          </ac:grpSpMkLst>
        </pc:grpChg>
        <pc:grpChg chg="add mod">
          <ac:chgData name="Peyman Tahghighi" userId="302b5e02-0ccb-4051-8688-06802fe7a381" providerId="ADAL" clId="{7CFEF0FF-FE13-4A31-8355-315E0E1B87EE}" dt="2024-02-08T20:29:35.967" v="203" actId="1076"/>
          <ac:grpSpMkLst>
            <pc:docMk/>
            <pc:sldMk cId="1718873320" sldId="273"/>
            <ac:grpSpMk id="129" creationId="{28746925-345C-56BF-572D-AC74D3668F8F}"/>
          </ac:grpSpMkLst>
        </pc:grpChg>
        <pc:grpChg chg="mod">
          <ac:chgData name="Peyman Tahghighi" userId="302b5e02-0ccb-4051-8688-06802fe7a381" providerId="ADAL" clId="{7CFEF0FF-FE13-4A31-8355-315E0E1B87EE}" dt="2024-02-08T20:29:33.188" v="201"/>
          <ac:grpSpMkLst>
            <pc:docMk/>
            <pc:sldMk cId="1718873320" sldId="273"/>
            <ac:grpSpMk id="130" creationId="{239EBC39-830C-07DA-56A1-0DDAD73A90B4}"/>
          </ac:grpSpMkLst>
        </pc:grpChg>
        <pc:grpChg chg="mod">
          <ac:chgData name="Peyman Tahghighi" userId="302b5e02-0ccb-4051-8688-06802fe7a381" providerId="ADAL" clId="{7CFEF0FF-FE13-4A31-8355-315E0E1B87EE}" dt="2024-02-08T20:29:33.188" v="201"/>
          <ac:grpSpMkLst>
            <pc:docMk/>
            <pc:sldMk cId="1718873320" sldId="273"/>
            <ac:grpSpMk id="152" creationId="{51A6A31E-3D42-071D-C6DF-F4EBAB33D70E}"/>
          </ac:grpSpMkLst>
        </pc:grpChg>
        <pc:grpChg chg="add mod">
          <ac:chgData name="Peyman Tahghighi" userId="302b5e02-0ccb-4051-8688-06802fe7a381" providerId="ADAL" clId="{7CFEF0FF-FE13-4A31-8355-315E0E1B87EE}" dt="2024-02-08T21:40:39.627" v="497" actId="1076"/>
          <ac:grpSpMkLst>
            <pc:docMk/>
            <pc:sldMk cId="1718873320" sldId="273"/>
            <ac:grpSpMk id="211" creationId="{B9D848C5-1AE8-E1AB-B519-1D9BFB3639A8}"/>
          </ac:grpSpMkLst>
        </pc:grpChg>
        <pc:grpChg chg="add mod">
          <ac:chgData name="Peyman Tahghighi" userId="302b5e02-0ccb-4051-8688-06802fe7a381" providerId="ADAL" clId="{7CFEF0FF-FE13-4A31-8355-315E0E1B87EE}" dt="2024-02-08T20:39:49.574" v="309" actId="1076"/>
          <ac:grpSpMkLst>
            <pc:docMk/>
            <pc:sldMk cId="1718873320" sldId="273"/>
            <ac:grpSpMk id="212" creationId="{8BDB58BE-C852-D619-37F4-4A11C24D0445}"/>
          </ac:grpSpMkLst>
        </pc:grpChg>
        <pc:grpChg chg="mod">
          <ac:chgData name="Peyman Tahghighi" userId="302b5e02-0ccb-4051-8688-06802fe7a381" providerId="ADAL" clId="{7CFEF0FF-FE13-4A31-8355-315E0E1B87EE}" dt="2024-02-08T20:38:51.463" v="305"/>
          <ac:grpSpMkLst>
            <pc:docMk/>
            <pc:sldMk cId="1718873320" sldId="273"/>
            <ac:grpSpMk id="213" creationId="{B64DF64C-DBB7-FB81-E776-F49E0C5C5EBB}"/>
          </ac:grpSpMkLst>
        </pc:grpChg>
        <pc:grpChg chg="mod">
          <ac:chgData name="Peyman Tahghighi" userId="302b5e02-0ccb-4051-8688-06802fe7a381" providerId="ADAL" clId="{7CFEF0FF-FE13-4A31-8355-315E0E1B87EE}" dt="2024-02-08T20:38:51.463" v="305"/>
          <ac:grpSpMkLst>
            <pc:docMk/>
            <pc:sldMk cId="1718873320" sldId="273"/>
            <ac:grpSpMk id="228" creationId="{243FE646-45CD-FB11-A1CF-A42E028FA9C5}"/>
          </ac:grpSpMkLst>
        </pc:grpChg>
        <pc:grpChg chg="mod">
          <ac:chgData name="Peyman Tahghighi" userId="302b5e02-0ccb-4051-8688-06802fe7a381" providerId="ADAL" clId="{7CFEF0FF-FE13-4A31-8355-315E0E1B87EE}" dt="2024-02-08T20:38:51.463" v="305"/>
          <ac:grpSpMkLst>
            <pc:docMk/>
            <pc:sldMk cId="1718873320" sldId="273"/>
            <ac:grpSpMk id="250" creationId="{7627989D-602B-23A2-1A51-835C9F71C4FE}"/>
          </ac:grpSpMkLst>
        </pc:grpChg>
        <pc:grpChg chg="add mod">
          <ac:chgData name="Peyman Tahghighi" userId="302b5e02-0ccb-4051-8688-06802fe7a381" providerId="ADAL" clId="{7CFEF0FF-FE13-4A31-8355-315E0E1B87EE}" dt="2024-02-08T21:40:39.627" v="497" actId="1076"/>
          <ac:grpSpMkLst>
            <pc:docMk/>
            <pc:sldMk cId="1718873320" sldId="273"/>
            <ac:grpSpMk id="279" creationId="{DEE542B7-7E46-927C-FB92-3666F19EDB44}"/>
          </ac:grpSpMkLst>
        </pc:grpChg>
        <pc:grpChg chg="mod">
          <ac:chgData name="Peyman Tahghighi" userId="302b5e02-0ccb-4051-8688-06802fe7a381" providerId="ADAL" clId="{7CFEF0FF-FE13-4A31-8355-315E0E1B87EE}" dt="2024-02-08T20:57:50.026" v="310"/>
          <ac:grpSpMkLst>
            <pc:docMk/>
            <pc:sldMk cId="1718873320" sldId="273"/>
            <ac:grpSpMk id="280" creationId="{9F2ECEE6-282F-D3D4-59B5-C98E9AD7DCA5}"/>
          </ac:grpSpMkLst>
        </pc:grpChg>
        <pc:grpChg chg="mod">
          <ac:chgData name="Peyman Tahghighi" userId="302b5e02-0ccb-4051-8688-06802fe7a381" providerId="ADAL" clId="{7CFEF0FF-FE13-4A31-8355-315E0E1B87EE}" dt="2024-02-08T20:57:50.026" v="310"/>
          <ac:grpSpMkLst>
            <pc:docMk/>
            <pc:sldMk cId="1718873320" sldId="273"/>
            <ac:grpSpMk id="295" creationId="{051EE977-E6AD-6FF8-049E-961E5E364865}"/>
          </ac:grpSpMkLst>
        </pc:grpChg>
        <pc:grpChg chg="mod">
          <ac:chgData name="Peyman Tahghighi" userId="302b5e02-0ccb-4051-8688-06802fe7a381" providerId="ADAL" clId="{7CFEF0FF-FE13-4A31-8355-315E0E1B87EE}" dt="2024-02-08T20:57:50.026" v="310"/>
          <ac:grpSpMkLst>
            <pc:docMk/>
            <pc:sldMk cId="1718873320" sldId="273"/>
            <ac:grpSpMk id="317" creationId="{FBEE5262-6E1C-C516-BA00-AF32B550F4EC}"/>
          </ac:grpSpMkLst>
        </pc:grpChg>
        <pc:grpChg chg="add del mod">
          <ac:chgData name="Peyman Tahghighi" userId="302b5e02-0ccb-4051-8688-06802fe7a381" providerId="ADAL" clId="{7CFEF0FF-FE13-4A31-8355-315E0E1B87EE}" dt="2024-02-08T21:37:14.456" v="402" actId="478"/>
          <ac:grpSpMkLst>
            <pc:docMk/>
            <pc:sldMk cId="1718873320" sldId="273"/>
            <ac:grpSpMk id="351" creationId="{63A89A3F-CCAF-8E2D-3B05-BDDB707408E4}"/>
          </ac:grpSpMkLst>
        </pc:grpChg>
        <pc:grpChg chg="mod topLvl">
          <ac:chgData name="Peyman Tahghighi" userId="302b5e02-0ccb-4051-8688-06802fe7a381" providerId="ADAL" clId="{7CFEF0FF-FE13-4A31-8355-315E0E1B87EE}" dt="2024-02-08T21:40:39.627" v="497" actId="1076"/>
          <ac:grpSpMkLst>
            <pc:docMk/>
            <pc:sldMk cId="1718873320" sldId="273"/>
            <ac:grpSpMk id="352" creationId="{047B290F-DEB7-E249-7F93-207F4E2AF1D3}"/>
          </ac:grpSpMkLst>
        </pc:grpChg>
        <pc:grpChg chg="mod">
          <ac:chgData name="Peyman Tahghighi" userId="302b5e02-0ccb-4051-8688-06802fe7a381" providerId="ADAL" clId="{7CFEF0FF-FE13-4A31-8355-315E0E1B87EE}" dt="2024-02-08T21:36:36.523" v="382"/>
          <ac:grpSpMkLst>
            <pc:docMk/>
            <pc:sldMk cId="1718873320" sldId="273"/>
            <ac:grpSpMk id="367" creationId="{0B356C53-401B-1859-9B85-14F421C18E47}"/>
          </ac:grpSpMkLst>
        </pc:grpChg>
        <pc:grpChg chg="mod">
          <ac:chgData name="Peyman Tahghighi" userId="302b5e02-0ccb-4051-8688-06802fe7a381" providerId="ADAL" clId="{7CFEF0FF-FE13-4A31-8355-315E0E1B87EE}" dt="2024-02-08T21:36:36.523" v="382"/>
          <ac:grpSpMkLst>
            <pc:docMk/>
            <pc:sldMk cId="1718873320" sldId="273"/>
            <ac:grpSpMk id="389" creationId="{B02AFD7E-AC84-C82E-579E-3C4334D17A4E}"/>
          </ac:grpSpMkLst>
        </pc:grpChg>
        <pc:grpChg chg="add mod">
          <ac:chgData name="Peyman Tahghighi" userId="302b5e02-0ccb-4051-8688-06802fe7a381" providerId="ADAL" clId="{7CFEF0FF-FE13-4A31-8355-315E0E1B87EE}" dt="2024-02-08T21:40:39.627" v="497" actId="1076"/>
          <ac:grpSpMkLst>
            <pc:docMk/>
            <pc:sldMk cId="1718873320" sldId="273"/>
            <ac:grpSpMk id="418" creationId="{CAC7C381-FFC0-226C-8C31-4CA7FBF8BBE1}"/>
          </ac:grpSpMkLst>
        </pc:grpChg>
        <pc:grpChg chg="mod">
          <ac:chgData name="Peyman Tahghighi" userId="302b5e02-0ccb-4051-8688-06802fe7a381" providerId="ADAL" clId="{7CFEF0FF-FE13-4A31-8355-315E0E1B87EE}" dt="2024-02-08T21:36:42.570" v="384"/>
          <ac:grpSpMkLst>
            <pc:docMk/>
            <pc:sldMk cId="1718873320" sldId="273"/>
            <ac:grpSpMk id="419" creationId="{5ADE0278-E19F-EA84-29EE-6852389C889A}"/>
          </ac:grpSpMkLst>
        </pc:grpChg>
        <pc:grpChg chg="add mod">
          <ac:chgData name="Peyman Tahghighi" userId="302b5e02-0ccb-4051-8688-06802fe7a381" providerId="ADAL" clId="{7CFEF0FF-FE13-4A31-8355-315E0E1B87EE}" dt="2024-02-08T21:40:39.627" v="497" actId="1076"/>
          <ac:grpSpMkLst>
            <pc:docMk/>
            <pc:sldMk cId="1718873320" sldId="273"/>
            <ac:grpSpMk id="451" creationId="{6B8BE618-3A7F-CF57-B97E-B3FC428FED61}"/>
          </ac:grpSpMkLst>
        </pc:grpChg>
        <pc:grpChg chg="mod">
          <ac:chgData name="Peyman Tahghighi" userId="302b5e02-0ccb-4051-8688-06802fe7a381" providerId="ADAL" clId="{7CFEF0FF-FE13-4A31-8355-315E0E1B87EE}" dt="2024-02-08T21:38:00.528" v="418" actId="207"/>
          <ac:grpSpMkLst>
            <pc:docMk/>
            <pc:sldMk cId="1718873320" sldId="273"/>
            <ac:grpSpMk id="452" creationId="{3E18096D-4E35-EF97-7804-C664476F5B3D}"/>
          </ac:grpSpMkLst>
        </pc:grpChg>
        <pc:picChg chg="add del mod">
          <ac:chgData name="Peyman Tahghighi" userId="302b5e02-0ccb-4051-8688-06802fe7a381" providerId="ADAL" clId="{7CFEF0FF-FE13-4A31-8355-315E0E1B87EE}" dt="2024-02-08T21:03:50.175" v="375" actId="478"/>
          <ac:picMkLst>
            <pc:docMk/>
            <pc:sldMk cId="1718873320" sldId="273"/>
            <ac:picMk id="4" creationId="{212764CD-06B2-5498-70D8-D53A7514DEE2}"/>
          </ac:picMkLst>
        </pc:picChg>
        <pc:picChg chg="add del mod">
          <ac:chgData name="Peyman Tahghighi" userId="302b5e02-0ccb-4051-8688-06802fe7a381" providerId="ADAL" clId="{7CFEF0FF-FE13-4A31-8355-315E0E1B87EE}" dt="2024-02-08T21:03:49.629" v="374" actId="478"/>
          <ac:picMkLst>
            <pc:docMk/>
            <pc:sldMk cId="1718873320" sldId="273"/>
            <ac:picMk id="72" creationId="{421FD1B5-BCAB-A898-F2D9-7861CA43FE9A}"/>
          </ac:picMkLst>
        </pc:picChg>
        <pc:picChg chg="add del mod">
          <ac:chgData name="Peyman Tahghighi" userId="302b5e02-0ccb-4051-8688-06802fe7a381" providerId="ADAL" clId="{7CFEF0FF-FE13-4A31-8355-315E0E1B87EE}" dt="2024-02-08T21:03:27.544" v="367" actId="478"/>
          <ac:picMkLst>
            <pc:docMk/>
            <pc:sldMk cId="1718873320" sldId="273"/>
            <ac:picMk id="74" creationId="{4C4A7159-1423-02C2-638E-935FB7E1D211}"/>
          </ac:picMkLst>
        </pc:picChg>
        <pc:picChg chg="add del mod">
          <ac:chgData name="Peyman Tahghighi" userId="302b5e02-0ccb-4051-8688-06802fe7a381" providerId="ADAL" clId="{7CFEF0FF-FE13-4A31-8355-315E0E1B87EE}" dt="2024-02-08T21:03:27.264" v="366" actId="478"/>
          <ac:picMkLst>
            <pc:docMk/>
            <pc:sldMk cId="1718873320" sldId="273"/>
            <ac:picMk id="76" creationId="{D3D57128-E827-4F1D-FAF7-346A07AAFD40}"/>
          </ac:picMkLst>
        </pc:picChg>
        <pc:picChg chg="add del mod">
          <ac:chgData name="Peyman Tahghighi" userId="302b5e02-0ccb-4051-8688-06802fe7a381" providerId="ADAL" clId="{7CFEF0FF-FE13-4A31-8355-315E0E1B87EE}" dt="2024-02-08T21:38:09.669" v="423" actId="478"/>
          <ac:picMkLst>
            <pc:docMk/>
            <pc:sldMk cId="1718873320" sldId="273"/>
            <ac:picMk id="350" creationId="{DB1748D3-5EF8-A2E1-659C-067028D7DBBD}"/>
          </ac:picMkLst>
        </pc:picChg>
        <pc:picChg chg="add mod">
          <ac:chgData name="Peyman Tahghighi" userId="302b5e02-0ccb-4051-8688-06802fe7a381" providerId="ADAL" clId="{7CFEF0FF-FE13-4A31-8355-315E0E1B87EE}" dt="2024-02-08T21:40:39.627" v="497" actId="1076"/>
          <ac:picMkLst>
            <pc:docMk/>
            <pc:sldMk cId="1718873320" sldId="273"/>
            <ac:picMk id="449" creationId="{AB7664E6-3DEA-F011-6E2C-FCC04A7BEB98}"/>
          </ac:picMkLst>
        </pc:picChg>
        <pc:picChg chg="add mod">
          <ac:chgData name="Peyman Tahghighi" userId="302b5e02-0ccb-4051-8688-06802fe7a381" providerId="ADAL" clId="{7CFEF0FF-FE13-4A31-8355-315E0E1B87EE}" dt="2024-02-08T21:40:39.627" v="497" actId="1076"/>
          <ac:picMkLst>
            <pc:docMk/>
            <pc:sldMk cId="1718873320" sldId="273"/>
            <ac:picMk id="450" creationId="{9504C159-545C-C4DF-2733-CD6BB75117CA}"/>
          </ac:picMkLst>
        </pc:picChg>
        <pc:cxnChg chg="add mod">
          <ac:chgData name="Peyman Tahghighi" userId="302b5e02-0ccb-4051-8688-06802fe7a381" providerId="ADAL" clId="{7CFEF0FF-FE13-4A31-8355-315E0E1B87EE}" dt="2024-02-08T21:40:39.627" v="497" actId="1076"/>
          <ac:cxnSpMkLst>
            <pc:docMk/>
            <pc:sldMk cId="1718873320" sldId="273"/>
            <ac:cxnSpMk id="69" creationId="{5A25A05F-4533-B2DB-1978-83956601BA0D}"/>
          </ac:cxnSpMkLst>
        </pc:cxnChg>
      </pc:sldChg>
      <pc:sldChg chg="addSp delSp modSp new mod modAnim">
        <pc:chgData name="Peyman Tahghighi" userId="302b5e02-0ccb-4051-8688-06802fe7a381" providerId="ADAL" clId="{7CFEF0FF-FE13-4A31-8355-315E0E1B87EE}" dt="2024-02-08T22:01:14.839" v="950"/>
        <pc:sldMkLst>
          <pc:docMk/>
          <pc:sldMk cId="3008811761" sldId="274"/>
        </pc:sldMkLst>
        <pc:spChg chg="mod">
          <ac:chgData name="Peyman Tahghighi" userId="302b5e02-0ccb-4051-8688-06802fe7a381" providerId="ADAL" clId="{7CFEF0FF-FE13-4A31-8355-315E0E1B87EE}" dt="2024-02-08T21:58:57.815" v="897" actId="20577"/>
          <ac:spMkLst>
            <pc:docMk/>
            <pc:sldMk cId="3008811761" sldId="274"/>
            <ac:spMk id="2" creationId="{94108565-4ABC-071E-60B7-AB9E3AB98412}"/>
          </ac:spMkLst>
        </pc:spChg>
        <pc:spChg chg="del">
          <ac:chgData name="Peyman Tahghighi" userId="302b5e02-0ccb-4051-8688-06802fe7a381" providerId="ADAL" clId="{7CFEF0FF-FE13-4A31-8355-315E0E1B87EE}" dt="2024-02-08T21:59:30.946" v="898"/>
          <ac:spMkLst>
            <pc:docMk/>
            <pc:sldMk cId="3008811761" sldId="274"/>
            <ac:spMk id="3" creationId="{6401451E-A6CE-B84A-B8D0-E0D9B93018BB}"/>
          </ac:spMkLst>
        </pc:spChg>
        <pc:spChg chg="add mod">
          <ac:chgData name="Peyman Tahghighi" userId="302b5e02-0ccb-4051-8688-06802fe7a381" providerId="ADAL" clId="{7CFEF0FF-FE13-4A31-8355-315E0E1B87EE}" dt="2024-02-08T22:00:24.720" v="911" actId="14861"/>
          <ac:spMkLst>
            <pc:docMk/>
            <pc:sldMk cId="3008811761" sldId="274"/>
            <ac:spMk id="4" creationId="{3A876FD3-D050-A7C3-EA21-60EF857B950B}"/>
          </ac:spMkLst>
        </pc:spChg>
        <pc:spChg chg="add mod">
          <ac:chgData name="Peyman Tahghighi" userId="302b5e02-0ccb-4051-8688-06802fe7a381" providerId="ADAL" clId="{7CFEF0FF-FE13-4A31-8355-315E0E1B87EE}" dt="2024-02-08T22:00:54.874" v="936" actId="207"/>
          <ac:spMkLst>
            <pc:docMk/>
            <pc:sldMk cId="3008811761" sldId="274"/>
            <ac:spMk id="7" creationId="{62B19B07-4198-75FB-9569-726961049B88}"/>
          </ac:spMkLst>
        </pc:spChg>
        <pc:picChg chg="add mod">
          <ac:chgData name="Peyman Tahghighi" userId="302b5e02-0ccb-4051-8688-06802fe7a381" providerId="ADAL" clId="{7CFEF0FF-FE13-4A31-8355-315E0E1B87EE}" dt="2024-02-08T21:59:59.651" v="907" actId="1076"/>
          <ac:picMkLst>
            <pc:docMk/>
            <pc:sldMk cId="3008811761" sldId="274"/>
            <ac:picMk id="5122" creationId="{D0D88A89-E449-AACE-5EF0-6FF65A77C84C}"/>
          </ac:picMkLst>
        </pc:picChg>
        <pc:cxnChg chg="add del mod">
          <ac:chgData name="Peyman Tahghighi" userId="302b5e02-0ccb-4051-8688-06802fe7a381" providerId="ADAL" clId="{7CFEF0FF-FE13-4A31-8355-315E0E1B87EE}" dt="2024-02-08T22:00:39.141" v="913" actId="478"/>
          <ac:cxnSpMkLst>
            <pc:docMk/>
            <pc:sldMk cId="3008811761" sldId="274"/>
            <ac:cxnSpMk id="6" creationId="{90A3CB2E-F3D8-B949-41D9-CA8C87338BD8}"/>
          </ac:cxnSpMkLst>
        </pc:cxnChg>
        <pc:cxnChg chg="add mod">
          <ac:chgData name="Peyman Tahghighi" userId="302b5e02-0ccb-4051-8688-06802fe7a381" providerId="ADAL" clId="{7CFEF0FF-FE13-4A31-8355-315E0E1B87EE}" dt="2024-02-08T22:01:08.102" v="949" actId="692"/>
          <ac:cxnSpMkLst>
            <pc:docMk/>
            <pc:sldMk cId="3008811761" sldId="274"/>
            <ac:cxnSpMk id="9" creationId="{71108CE2-D1FA-A0BF-025B-5D3F7D0B31C7}"/>
          </ac:cxnSpMkLst>
        </pc:cxnChg>
      </pc:sldChg>
      <pc:sldChg chg="modSp new mod">
        <pc:chgData name="Peyman Tahghighi" userId="302b5e02-0ccb-4051-8688-06802fe7a381" providerId="ADAL" clId="{7CFEF0FF-FE13-4A31-8355-315E0E1B87EE}" dt="2024-02-10T01:02:56.358" v="1191" actId="20577"/>
        <pc:sldMkLst>
          <pc:docMk/>
          <pc:sldMk cId="1285855631" sldId="275"/>
        </pc:sldMkLst>
        <pc:spChg chg="mod">
          <ac:chgData name="Peyman Tahghighi" userId="302b5e02-0ccb-4051-8688-06802fe7a381" providerId="ADAL" clId="{7CFEF0FF-FE13-4A31-8355-315E0E1B87EE}" dt="2024-02-10T01:02:02.416" v="1185" actId="20577"/>
          <ac:spMkLst>
            <pc:docMk/>
            <pc:sldMk cId="1285855631" sldId="275"/>
            <ac:spMk id="2" creationId="{EF151C41-D5AA-CD36-3EF6-6CB647F9F044}"/>
          </ac:spMkLst>
        </pc:spChg>
        <pc:spChg chg="mod">
          <ac:chgData name="Peyman Tahghighi" userId="302b5e02-0ccb-4051-8688-06802fe7a381" providerId="ADAL" clId="{7CFEF0FF-FE13-4A31-8355-315E0E1B87EE}" dt="2024-02-10T01:02:56.358" v="1191" actId="20577"/>
          <ac:spMkLst>
            <pc:docMk/>
            <pc:sldMk cId="1285855631" sldId="275"/>
            <ac:spMk id="3" creationId="{9A271E48-310B-0C8F-5FDC-08ED20F1FCA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E2948-0F77-4CB5-B60D-425B3C1D8AD5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0116E9-D528-4E10-8B29-7D306E3FD9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481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First step is to find and understand what parts are important, we attend to parts that are relevant and important for the task at hand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116E9-D528-4E10-8B29-7D306E3FD9CE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32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Dot product represent the similarity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116E9-D528-4E10-8B29-7D306E3FD9CE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2210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E1940-56F2-E127-1469-47F570E86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FE4799-0697-F42A-8F5A-04C44EB94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005FA-0515-248E-9EF1-C4E66F2C1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A5D71-2776-4100-834E-6CFA04441DD5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79700-30CA-6212-EE1D-EA4033A6C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1BDB5-E9F8-2BE1-84B1-C35D8965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078B4-FBD1-4C94-93C6-7E68DD976D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8831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1F842-193F-8C9E-DC8B-A7ADD9C19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739958-3A51-2C62-090F-746E19B46A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73A9A-BB84-9F89-6B18-8871C38D2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A5D71-2776-4100-834E-6CFA04441DD5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86478-244D-38C2-E9C2-7331F8DF5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A8223-04C6-986E-F89D-20602351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078B4-FBD1-4C94-93C6-7E68DD976D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311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A78889-5824-D5C1-D1A4-1CF8AD6237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4611C-CC98-3859-7539-88BA81266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E818B-E008-9206-B4A6-E3C80C102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A5D71-2776-4100-834E-6CFA04441DD5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9E4E1-1A79-5131-9DB1-CA33DC80C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76627-724A-2567-3784-D9495636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078B4-FBD1-4C94-93C6-7E68DD976D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3060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BAEE-AF60-5265-D79C-434D982E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09A2-5C9F-E32C-CB46-FB0CA08AA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F369E-3F43-5D77-718C-127333E10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A5D71-2776-4100-834E-6CFA04441DD5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45E8C-3E90-7B2F-A551-2FF95071E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0E750-CE1A-317B-5A37-5185A393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078B4-FBD1-4C94-93C6-7E68DD976D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251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08DC-CABB-96D8-4CF4-70C86A37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4F180-F324-2283-3157-5F8B41EAF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09F8B-E350-4696-BB14-2A4CCD6D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A5D71-2776-4100-834E-6CFA04441DD5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F8CF5-CE60-6964-962B-14E598276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DAE1C-4F38-C3FD-E611-5879524D6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078B4-FBD1-4C94-93C6-7E68DD976D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7359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96E39-A4D1-BEC9-FA89-3E119CF6D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33398-A641-3BE8-2475-7CD95A308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B1150-93D0-5D09-4DAB-D3F033482E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363DF5-EB0C-2B33-A37C-ACE689B4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A5D71-2776-4100-834E-6CFA04441DD5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260F5-7184-7991-8CAC-6D90A0003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860EA-3DDA-03D1-9E3B-E165D1308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078B4-FBD1-4C94-93C6-7E68DD976D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631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03751-1C07-5CE9-53D4-A043C75B2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FE008-7C98-FA8E-7DD5-ABDEC0E91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88600-BCBC-BC98-44A9-DF40821F8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60C92E-6C55-A836-35A6-92AD81FCE9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60CB66-4AA0-9B35-51A6-3F514ABD1C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241F99-96F3-C46A-1C39-CF3425D7C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A5D71-2776-4100-834E-6CFA04441DD5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255D96-C8E6-470B-11C9-B271CB02A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731C45-46EC-A312-30CC-BF660AF3B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078B4-FBD1-4C94-93C6-7E68DD976D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8660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6F424-288C-6A1E-B916-FC0130BF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AFAC9-6806-EBEB-A06F-38C1E358C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A5D71-2776-4100-834E-6CFA04441DD5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3341-3387-463D-E6CE-6C40B6672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6FE425-03D5-0E47-5464-9852A87F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078B4-FBD1-4C94-93C6-7E68DD976D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4483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57D217-6099-9D4D-8221-13642D665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A5D71-2776-4100-834E-6CFA04441DD5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785E27-0418-B2D7-F961-E4D6CC4B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12CFA-0F01-E931-6B4D-A01ABC91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078B4-FBD1-4C94-93C6-7E68DD976D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2054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B9DE5-BA72-60A3-A592-52551E826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3B67-0683-EED9-40AC-165A61CE7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54B80-E102-A6CB-9E80-217AF773B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B0FBF-96A9-63D9-59A1-861C61067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A5D71-2776-4100-834E-6CFA04441DD5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B6D22-39BD-A430-1EEA-6AC469478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BC40D-EFBB-2383-C3BA-AAF56C7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078B4-FBD1-4C94-93C6-7E68DD976D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4115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033CE-4CDF-9C31-6874-0A41BB9AC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194CD3-944F-7BF9-2F2E-543499C795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E1AF3-1FF5-C3E8-680B-F198F35EE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089D2C-9357-3685-9EE4-4F9C20F11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A5D71-2776-4100-834E-6CFA04441DD5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F944A-F4D6-6465-DD5A-7C209D8E8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9D4FD-2DA5-D908-CEE9-8B69A9D12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078B4-FBD1-4C94-93C6-7E68DD976D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0224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E3E375-D8E2-14A7-6429-FBE8CA1AA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E8DCE-BAC0-9AAC-59BC-79E53CD54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F7405-DD48-6B26-4E69-3DC1974F5B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A5D71-2776-4100-834E-6CFA04441DD5}" type="datetimeFigureOut">
              <a:rPr lang="en-CA" smtClean="0"/>
              <a:t>2024-02-12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F3F14-868A-AF32-95A4-E0B72CEA7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132A-1725-180F-C325-1480408ED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078B4-FBD1-4C94-93C6-7E68DD976D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615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Cc8FmEb1nY&amp;pp=ygUIa2FycGF0aHk%3D" TargetMode="External"/><Relationship Id="rId2" Type="http://schemas.openxmlformats.org/officeDocument/2006/relationships/hyperlink" Target="https://www.youtube.com/watch?v=ySEx_Bqxvvo&amp;ab_channel=AlexanderAmin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OyFJWRnt_AY&amp;t=3634s&amp;pp=ygUOcGFzY2FsIHBvdXBhcnQ%3D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D502E-562D-31AA-E891-F80E4BF052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Introduction to transformers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7A2AD-6705-26EF-A1DE-D0588604D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885026"/>
          </a:xfrm>
        </p:spPr>
        <p:txBody>
          <a:bodyPr>
            <a:normAutofit/>
          </a:bodyPr>
          <a:lstStyle/>
          <a:p>
            <a:endParaRPr lang="en-CA" dirty="0"/>
          </a:p>
          <a:p>
            <a:r>
              <a:rPr lang="en-CA" dirty="0"/>
              <a:t>Peyman Tahghighi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Winter 2024</a:t>
            </a:r>
          </a:p>
        </p:txBody>
      </p:sp>
    </p:spTree>
    <p:extLst>
      <p:ext uri="{BB962C8B-B14F-4D97-AF65-F5344CB8AC3E}">
        <p14:creationId xmlns:p14="http://schemas.microsoft.com/office/powerpoint/2010/main" val="2698836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528D-4811-EA71-CE14-E45B61D87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427" y="4538"/>
            <a:ext cx="10515600" cy="1325563"/>
          </a:xfrm>
        </p:spPr>
        <p:txBody>
          <a:bodyPr/>
          <a:lstStyle/>
          <a:p>
            <a:r>
              <a:rPr lang="en-CA" dirty="0"/>
              <a:t>Self-attention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48228-D632-7098-BFFC-9A605FA9B524}"/>
              </a:ext>
            </a:extLst>
          </p:cNvPr>
          <p:cNvSpPr txBox="1"/>
          <p:nvPr/>
        </p:nvSpPr>
        <p:spPr>
          <a:xfrm>
            <a:off x="4498078" y="717445"/>
            <a:ext cx="65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He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18C5C4-A0EF-9C6E-DF34-80065B300466}"/>
              </a:ext>
            </a:extLst>
          </p:cNvPr>
          <p:cNvGrpSpPr/>
          <p:nvPr/>
        </p:nvGrpSpPr>
        <p:grpSpPr>
          <a:xfrm>
            <a:off x="4595122" y="1179110"/>
            <a:ext cx="391906" cy="1172733"/>
            <a:chOff x="3765052" y="3086100"/>
            <a:chExt cx="391906" cy="117273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63F93B-5ACF-44FF-D619-C8F90C701FAB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60DD73D-E5D8-9AB6-74FC-CBCE8BAEA5C8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65030D-934D-BE8A-CFC2-6332FFC594BF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2176FDA-E134-3FA6-C070-6701B99B63FA}"/>
              </a:ext>
            </a:extLst>
          </p:cNvPr>
          <p:cNvSpPr txBox="1"/>
          <p:nvPr/>
        </p:nvSpPr>
        <p:spPr>
          <a:xfrm>
            <a:off x="5240373" y="706638"/>
            <a:ext cx="1287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tossed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D14711-2B92-1496-A0C6-343B4E784EA4}"/>
              </a:ext>
            </a:extLst>
          </p:cNvPr>
          <p:cNvGrpSpPr/>
          <p:nvPr/>
        </p:nvGrpSpPr>
        <p:grpSpPr>
          <a:xfrm>
            <a:off x="5514845" y="1179110"/>
            <a:ext cx="391906" cy="1172733"/>
            <a:chOff x="3765052" y="3086100"/>
            <a:chExt cx="391906" cy="117273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BD8855-10C8-684B-CBA8-45742FAF4634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651452-907F-0FD6-52E9-16579807CD74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DA8540-4F35-DEB3-02D4-8C40194FE806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A318188-FAE6-2BD4-571D-141B4119D48E}"/>
              </a:ext>
            </a:extLst>
          </p:cNvPr>
          <p:cNvSpPr txBox="1"/>
          <p:nvPr/>
        </p:nvSpPr>
        <p:spPr>
          <a:xfrm>
            <a:off x="6429292" y="711521"/>
            <a:ext cx="65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E500FD-37DF-D2A9-511B-B4DF0D55ADCC}"/>
              </a:ext>
            </a:extLst>
          </p:cNvPr>
          <p:cNvGrpSpPr/>
          <p:nvPr/>
        </p:nvGrpSpPr>
        <p:grpSpPr>
          <a:xfrm>
            <a:off x="6526336" y="1173186"/>
            <a:ext cx="391906" cy="1172733"/>
            <a:chOff x="3765052" y="3086100"/>
            <a:chExt cx="391906" cy="117273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C844D7-DC83-E7A5-6BF8-7EEAC4EBC4EF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3DBB92C-7E96-DB00-827E-B356C86641B0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B54B5EE-46D9-D64E-5A85-B2F1857951F2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3478630-5051-0804-EA49-6EB2DE252DAC}"/>
              </a:ext>
            </a:extLst>
          </p:cNvPr>
          <p:cNvSpPr txBox="1"/>
          <p:nvPr/>
        </p:nvSpPr>
        <p:spPr>
          <a:xfrm>
            <a:off x="7222558" y="724119"/>
            <a:ext cx="1219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tennis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6C412D-E7CB-A28E-103A-37A7DAE00B3D}"/>
              </a:ext>
            </a:extLst>
          </p:cNvPr>
          <p:cNvGrpSpPr/>
          <p:nvPr/>
        </p:nvGrpSpPr>
        <p:grpSpPr>
          <a:xfrm>
            <a:off x="7487384" y="1181854"/>
            <a:ext cx="391906" cy="1172733"/>
            <a:chOff x="3765052" y="3086100"/>
            <a:chExt cx="391906" cy="117273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2B6FA3A-20D2-EC20-9182-7F476AE35FC2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E5BA96-B235-A59E-4CCD-4E5B7C76755F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2D5FF0-A59C-BDEA-9788-B7242B89645C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50E40FF-74F3-4019-0EE4-CE8FF7F0214A}"/>
              </a:ext>
            </a:extLst>
          </p:cNvPr>
          <p:cNvSpPr txBox="1"/>
          <p:nvPr/>
        </p:nvSpPr>
        <p:spPr>
          <a:xfrm>
            <a:off x="8389387" y="722278"/>
            <a:ext cx="65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ball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6BC5AE-12C8-9035-708C-83C147F4823B}"/>
              </a:ext>
            </a:extLst>
          </p:cNvPr>
          <p:cNvGrpSpPr/>
          <p:nvPr/>
        </p:nvGrpSpPr>
        <p:grpSpPr>
          <a:xfrm>
            <a:off x="8486431" y="1183943"/>
            <a:ext cx="391906" cy="1172733"/>
            <a:chOff x="3765052" y="3086100"/>
            <a:chExt cx="391906" cy="117273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435394E-BD90-7A4D-BAB1-823421BC6BD3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A61FAE4-BC75-DEBF-B124-7AFCD902A50B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5DC8BAF-4ED3-DB39-87BB-8F1A56C241F7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9497D28-D6D4-55A4-F7CB-306FA95A24AC}"/>
              </a:ext>
            </a:extLst>
          </p:cNvPr>
          <p:cNvSpPr txBox="1"/>
          <p:nvPr/>
        </p:nvSpPr>
        <p:spPr>
          <a:xfrm>
            <a:off x="9463509" y="722153"/>
            <a:ext cx="650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to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06F35E-BB26-286C-1846-169581B83FD0}"/>
              </a:ext>
            </a:extLst>
          </p:cNvPr>
          <p:cNvGrpSpPr/>
          <p:nvPr/>
        </p:nvGrpSpPr>
        <p:grpSpPr>
          <a:xfrm>
            <a:off x="9560553" y="1183818"/>
            <a:ext cx="391906" cy="1172733"/>
            <a:chOff x="3765052" y="3086100"/>
            <a:chExt cx="391906" cy="117273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B8889C-23B1-993B-CBAF-782D3B56BE97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C747B31-B664-3E13-47D2-CB924A66BC5A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EF15E21-2975-E5C9-F2E4-0F38E6815824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7F60FE0-0094-9951-E6D3-807767AEEED7}"/>
              </a:ext>
            </a:extLst>
          </p:cNvPr>
          <p:cNvSpPr txBox="1"/>
          <p:nvPr/>
        </p:nvSpPr>
        <p:spPr>
          <a:xfrm>
            <a:off x="10379646" y="712576"/>
            <a:ext cx="1278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serve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8399630-AD73-EC7B-5D5A-4F20B9EC7D65}"/>
              </a:ext>
            </a:extLst>
          </p:cNvPr>
          <p:cNvGrpSpPr/>
          <p:nvPr/>
        </p:nvGrpSpPr>
        <p:grpSpPr>
          <a:xfrm>
            <a:off x="10476690" y="1174241"/>
            <a:ext cx="391906" cy="1172733"/>
            <a:chOff x="3765052" y="3086100"/>
            <a:chExt cx="391906" cy="1172733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85D4FCD-DA22-AD8C-3609-B02AE7F4DE93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0987363-E7AD-BAA3-8FFE-2168A6F7BE92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C4963D9-018F-1C91-019D-8C110EA6345A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FB1E42C-4139-72C8-0311-4B7CB56D9977}"/>
              </a:ext>
            </a:extLst>
          </p:cNvPr>
          <p:cNvSpPr txBox="1"/>
          <p:nvPr/>
        </p:nvSpPr>
        <p:spPr>
          <a:xfrm>
            <a:off x="2743444" y="3370181"/>
            <a:ext cx="1772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Positional encoding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5359947-21C7-F617-369F-4603A3D37020}"/>
              </a:ext>
            </a:extLst>
          </p:cNvPr>
          <p:cNvGrpSpPr/>
          <p:nvPr/>
        </p:nvGrpSpPr>
        <p:grpSpPr>
          <a:xfrm>
            <a:off x="4528711" y="3255322"/>
            <a:ext cx="391906" cy="1172733"/>
            <a:chOff x="3765052" y="3086100"/>
            <a:chExt cx="391906" cy="1172733"/>
          </a:xfrm>
          <a:solidFill>
            <a:srgbClr val="D7AEFA"/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6F7DD5B-9567-5CB8-0ED0-566F1CBB96CB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4686B3B-7C0E-904B-C9A1-D2657AE4FD76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BB5E8ED-9E72-0B23-1348-A9132E836C9E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2D652CA-8116-1FCE-A8F8-EE5640AFF93E}"/>
              </a:ext>
            </a:extLst>
          </p:cNvPr>
          <p:cNvGrpSpPr/>
          <p:nvPr/>
        </p:nvGrpSpPr>
        <p:grpSpPr>
          <a:xfrm>
            <a:off x="5448434" y="3255322"/>
            <a:ext cx="391906" cy="1172733"/>
            <a:chOff x="3765052" y="3086100"/>
            <a:chExt cx="391906" cy="1172733"/>
          </a:xfrm>
          <a:solidFill>
            <a:srgbClr val="D7AEFA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1BF0754-41A3-4ACE-EF3C-C3006CD5CF3C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2DEE4CD-131A-A580-599B-EE826F0CC69F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30440C6-BE6B-B98C-AD58-11E402FF3A33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EC53821-564D-BB1B-9481-7DF9C0BCEB43}"/>
              </a:ext>
            </a:extLst>
          </p:cNvPr>
          <p:cNvGrpSpPr/>
          <p:nvPr/>
        </p:nvGrpSpPr>
        <p:grpSpPr>
          <a:xfrm>
            <a:off x="6459925" y="3249398"/>
            <a:ext cx="391906" cy="1172733"/>
            <a:chOff x="3765052" y="3086100"/>
            <a:chExt cx="391906" cy="1172733"/>
          </a:xfrm>
          <a:solidFill>
            <a:srgbClr val="D7AEFA"/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E575FFF-B0A8-598A-99B3-FF1269B3603B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05F8BAA-B564-43CB-A52F-DD17B9315CB5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FCEC1A5-B474-780B-E4AA-284502D4F4B0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52E0BBB-E252-72BF-C427-898713FC3202}"/>
              </a:ext>
            </a:extLst>
          </p:cNvPr>
          <p:cNvGrpSpPr/>
          <p:nvPr/>
        </p:nvGrpSpPr>
        <p:grpSpPr>
          <a:xfrm>
            <a:off x="7420973" y="3258066"/>
            <a:ext cx="391906" cy="1172733"/>
            <a:chOff x="3765052" y="3086100"/>
            <a:chExt cx="391906" cy="1172733"/>
          </a:xfrm>
          <a:solidFill>
            <a:srgbClr val="D7AEFA"/>
          </a:solidFill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01436C1-A745-5B3C-7EDA-F74DE05B24F0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A74B1BF-4D9B-8489-5652-B98794E3D1E8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EEC264B-736A-881C-83E5-1DD09CEAA4F1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EE2415B-85DA-1E59-651F-566F278755DC}"/>
              </a:ext>
            </a:extLst>
          </p:cNvPr>
          <p:cNvGrpSpPr/>
          <p:nvPr/>
        </p:nvGrpSpPr>
        <p:grpSpPr>
          <a:xfrm>
            <a:off x="8420020" y="3260155"/>
            <a:ext cx="391906" cy="1172733"/>
            <a:chOff x="3765052" y="3086100"/>
            <a:chExt cx="391906" cy="1172733"/>
          </a:xfrm>
          <a:solidFill>
            <a:srgbClr val="D7AEFA"/>
          </a:solidFill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CF44AE6-1386-96EB-9D30-A066EAA84123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7AF15A7-6022-B2A1-91AE-31A210301E46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375CFDE-3BB7-FC7E-AA9B-29A99B828047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D1BC51A-86C7-1E4E-0F90-F7498BAEBA3E}"/>
              </a:ext>
            </a:extLst>
          </p:cNvPr>
          <p:cNvGrpSpPr/>
          <p:nvPr/>
        </p:nvGrpSpPr>
        <p:grpSpPr>
          <a:xfrm>
            <a:off x="9494142" y="3260030"/>
            <a:ext cx="391906" cy="1172733"/>
            <a:chOff x="3765052" y="3086100"/>
            <a:chExt cx="391906" cy="1172733"/>
          </a:xfrm>
          <a:solidFill>
            <a:srgbClr val="D7AEFA"/>
          </a:solidFill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17734F0-CD46-501D-80D4-D9D509D5517F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396C9E9-31ED-6DBA-CE19-808BC39882E2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879EA1B-4290-5996-A978-DCDABD78A046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F931258-325D-BD78-6B9E-E9FA2D584A16}"/>
              </a:ext>
            </a:extLst>
          </p:cNvPr>
          <p:cNvGrpSpPr/>
          <p:nvPr/>
        </p:nvGrpSpPr>
        <p:grpSpPr>
          <a:xfrm>
            <a:off x="10410279" y="3250453"/>
            <a:ext cx="391906" cy="1172733"/>
            <a:chOff x="3765052" y="3086100"/>
            <a:chExt cx="391906" cy="1172733"/>
          </a:xfrm>
          <a:solidFill>
            <a:srgbClr val="D7AEFA"/>
          </a:solidFill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EA9ACE3-1C50-5D79-C3E6-C6BC16EF9A91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1A80AA9-DEA2-05FD-B4CA-62D976AB3B16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8E4BA0A-13A3-474C-764B-DFB01A8B84F0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87" name="Graphic 86" descr="Badge Follow with solid fill">
            <a:extLst>
              <a:ext uri="{FF2B5EF4-FFF2-40B4-BE49-F238E27FC236}">
                <a16:creationId xmlns:a16="http://schemas.microsoft.com/office/drawing/2014/main" id="{31E2956C-1500-C1DD-AD8A-09ED15390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2355" y="2515144"/>
            <a:ext cx="565029" cy="565029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F50150F-620B-5343-04B3-34948DD54B6E}"/>
              </a:ext>
            </a:extLst>
          </p:cNvPr>
          <p:cNvCxnSpPr/>
          <p:nvPr/>
        </p:nvCxnSpPr>
        <p:spPr>
          <a:xfrm>
            <a:off x="7222558" y="4759509"/>
            <a:ext cx="0" cy="55544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61A9DB2-B93B-897C-89AE-160AD7CE14D2}"/>
              </a:ext>
            </a:extLst>
          </p:cNvPr>
          <p:cNvGrpSpPr/>
          <p:nvPr/>
        </p:nvGrpSpPr>
        <p:grpSpPr>
          <a:xfrm>
            <a:off x="4595122" y="5563536"/>
            <a:ext cx="391906" cy="1172733"/>
            <a:chOff x="3765052" y="3086100"/>
            <a:chExt cx="391906" cy="1172733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E9E82E6-E6CF-5D96-4DB7-AA99BF742FE7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F6F3C11-7413-BD96-F3FB-22CE6EE8429F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772344F-633F-B73E-FA5A-FD738A997FC3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081B829-2062-8F80-416C-F71849B46397}"/>
              </a:ext>
            </a:extLst>
          </p:cNvPr>
          <p:cNvGrpSpPr/>
          <p:nvPr/>
        </p:nvGrpSpPr>
        <p:grpSpPr>
          <a:xfrm>
            <a:off x="5514845" y="5563536"/>
            <a:ext cx="391906" cy="1172733"/>
            <a:chOff x="3765052" y="3086100"/>
            <a:chExt cx="391906" cy="1172733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6BA2859-A209-F05D-E669-415C7497020D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811DC5C-C630-150B-7856-3788FBFC40E7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0D36BAB-2BBE-4F14-F7A3-AEF977118A9D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B2D2661-618C-41FC-8240-5423073CF733}"/>
              </a:ext>
            </a:extLst>
          </p:cNvPr>
          <p:cNvGrpSpPr/>
          <p:nvPr/>
        </p:nvGrpSpPr>
        <p:grpSpPr>
          <a:xfrm>
            <a:off x="6526336" y="5557612"/>
            <a:ext cx="391906" cy="1172733"/>
            <a:chOff x="3765052" y="3086100"/>
            <a:chExt cx="391906" cy="1172733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B22EF5F-7371-B450-0228-2D9A7C1E8699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CC04A65-77BE-A5D0-C0DA-8359083AC1C0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8B51967-9DB8-1FC7-81F1-09C0B35C21F5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325BCAE-A49D-9CB6-6155-CB27680339B6}"/>
              </a:ext>
            </a:extLst>
          </p:cNvPr>
          <p:cNvGrpSpPr/>
          <p:nvPr/>
        </p:nvGrpSpPr>
        <p:grpSpPr>
          <a:xfrm>
            <a:off x="7487384" y="5566280"/>
            <a:ext cx="391906" cy="1172733"/>
            <a:chOff x="3765052" y="3086100"/>
            <a:chExt cx="391906" cy="1172733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0C0DE34-2C60-1136-00CC-03AC781D5395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2FCDDCB-C146-3245-63D6-450BB2DA310E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CBE420F-4E67-CFC0-EF55-000FBB93C3ED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1F86CA1-504B-AEB2-FDF3-D93BC2B35A00}"/>
              </a:ext>
            </a:extLst>
          </p:cNvPr>
          <p:cNvGrpSpPr/>
          <p:nvPr/>
        </p:nvGrpSpPr>
        <p:grpSpPr>
          <a:xfrm>
            <a:off x="8486431" y="5568369"/>
            <a:ext cx="391906" cy="1172733"/>
            <a:chOff x="3765052" y="3086100"/>
            <a:chExt cx="391906" cy="1172733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92FB284-C7F6-DFA1-86E4-2E1C3EF77A33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21D8158-4120-C4F3-5B7B-CBF54CD27402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FBFA98F-4A03-6FA9-12B8-3C9BFDB32607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0B6A409-5983-5EEE-4C70-52352A7406C4}"/>
              </a:ext>
            </a:extLst>
          </p:cNvPr>
          <p:cNvGrpSpPr/>
          <p:nvPr/>
        </p:nvGrpSpPr>
        <p:grpSpPr>
          <a:xfrm>
            <a:off x="9560553" y="5568244"/>
            <a:ext cx="391906" cy="1172733"/>
            <a:chOff x="3765052" y="3086100"/>
            <a:chExt cx="391906" cy="1172733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2D6171E-75BE-CC4B-1E6A-2862BF910682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29FFF24-F270-AF73-9BCB-AF9E47F002E2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22968D9-8B98-4AD4-676A-77400E379C9E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671605A-E7BE-BC5F-1BD6-A3C00B4E6123}"/>
              </a:ext>
            </a:extLst>
          </p:cNvPr>
          <p:cNvGrpSpPr/>
          <p:nvPr/>
        </p:nvGrpSpPr>
        <p:grpSpPr>
          <a:xfrm>
            <a:off x="10476690" y="5558667"/>
            <a:ext cx="391906" cy="1172733"/>
            <a:chOff x="3765052" y="3086100"/>
            <a:chExt cx="391906" cy="1172733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A3E0D625-54A3-F181-BC50-2E08CA91A41E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15B1145-9E85-4BDA-1F7B-569AA577982E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75F9D10-221B-C400-E268-C563D911E619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1FD32CB6-0FB6-C8EB-C1CB-39BAA6C61A44}"/>
              </a:ext>
            </a:extLst>
          </p:cNvPr>
          <p:cNvSpPr txBox="1"/>
          <p:nvPr/>
        </p:nvSpPr>
        <p:spPr>
          <a:xfrm>
            <a:off x="228600" y="1330101"/>
            <a:ext cx="3236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1- Encode positional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02445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09C0DE57-BE3B-0C74-B33E-0B48E2C441BD}"/>
              </a:ext>
            </a:extLst>
          </p:cNvPr>
          <p:cNvGrpSpPr/>
          <p:nvPr/>
        </p:nvGrpSpPr>
        <p:grpSpPr>
          <a:xfrm>
            <a:off x="5667152" y="1330101"/>
            <a:ext cx="628650" cy="1495426"/>
            <a:chOff x="838200" y="2138577"/>
            <a:chExt cx="628650" cy="14954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0CB6EA-72AE-A9DB-8055-056E79252A8F}"/>
                </a:ext>
              </a:extLst>
            </p:cNvPr>
            <p:cNvSpPr/>
            <p:nvPr/>
          </p:nvSpPr>
          <p:spPr>
            <a:xfrm>
              <a:off x="838200" y="213857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44BD2A-66C5-FC43-20C9-6CA6D4040506}"/>
                </a:ext>
              </a:extLst>
            </p:cNvPr>
            <p:cNvSpPr/>
            <p:nvPr/>
          </p:nvSpPr>
          <p:spPr>
            <a:xfrm>
              <a:off x="1047750" y="213857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1CD99F-AB50-8689-478B-86A3E10D3760}"/>
                </a:ext>
              </a:extLst>
            </p:cNvPr>
            <p:cNvSpPr/>
            <p:nvPr/>
          </p:nvSpPr>
          <p:spPr>
            <a:xfrm>
              <a:off x="1257300" y="213857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EE5034-2441-8E7F-4A67-824E618C1062}"/>
                </a:ext>
              </a:extLst>
            </p:cNvPr>
            <p:cNvSpPr/>
            <p:nvPr/>
          </p:nvSpPr>
          <p:spPr>
            <a:xfrm>
              <a:off x="838200" y="235267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023DEE-3D48-C26F-5C41-83DA2B6830B5}"/>
                </a:ext>
              </a:extLst>
            </p:cNvPr>
            <p:cNvSpPr/>
            <p:nvPr/>
          </p:nvSpPr>
          <p:spPr>
            <a:xfrm>
              <a:off x="1047750" y="235267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4CC08E-015C-050C-A5A5-CCA306569FBB}"/>
                </a:ext>
              </a:extLst>
            </p:cNvPr>
            <p:cNvSpPr/>
            <p:nvPr/>
          </p:nvSpPr>
          <p:spPr>
            <a:xfrm>
              <a:off x="1257300" y="235267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87D5BF-7C2B-FB67-FB6E-07B1FA3F942D}"/>
                </a:ext>
              </a:extLst>
            </p:cNvPr>
            <p:cNvSpPr/>
            <p:nvPr/>
          </p:nvSpPr>
          <p:spPr>
            <a:xfrm>
              <a:off x="838200" y="2566773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F3DE9A3-C231-8ED4-2C61-52C8949E1F94}"/>
                </a:ext>
              </a:extLst>
            </p:cNvPr>
            <p:cNvSpPr/>
            <p:nvPr/>
          </p:nvSpPr>
          <p:spPr>
            <a:xfrm>
              <a:off x="1047750" y="2566773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E3F684-9874-D9F3-8B8A-834731FC5971}"/>
                </a:ext>
              </a:extLst>
            </p:cNvPr>
            <p:cNvSpPr/>
            <p:nvPr/>
          </p:nvSpPr>
          <p:spPr>
            <a:xfrm>
              <a:off x="1257300" y="2566773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4AA405-05B8-623D-F271-AB4C4B96FEA1}"/>
                </a:ext>
              </a:extLst>
            </p:cNvPr>
            <p:cNvSpPr/>
            <p:nvPr/>
          </p:nvSpPr>
          <p:spPr>
            <a:xfrm>
              <a:off x="838200" y="2780871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4EF9890-181F-C36F-8DF4-EAB8D9A38852}"/>
                </a:ext>
              </a:extLst>
            </p:cNvPr>
            <p:cNvSpPr/>
            <p:nvPr/>
          </p:nvSpPr>
          <p:spPr>
            <a:xfrm>
              <a:off x="1047750" y="2780871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EC3254-7DEC-4F5E-64FC-D5C545B20AF5}"/>
                </a:ext>
              </a:extLst>
            </p:cNvPr>
            <p:cNvSpPr/>
            <p:nvPr/>
          </p:nvSpPr>
          <p:spPr>
            <a:xfrm>
              <a:off x="1257300" y="2780871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B9E9194-8422-7376-0615-9CB69CF7D6DA}"/>
                </a:ext>
              </a:extLst>
            </p:cNvPr>
            <p:cNvSpPr/>
            <p:nvPr/>
          </p:nvSpPr>
          <p:spPr>
            <a:xfrm>
              <a:off x="838200" y="2991709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5730B14-1D34-D942-839E-6AE771869889}"/>
                </a:ext>
              </a:extLst>
            </p:cNvPr>
            <p:cNvSpPr/>
            <p:nvPr/>
          </p:nvSpPr>
          <p:spPr>
            <a:xfrm>
              <a:off x="1047750" y="2991709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1AACDA2-08ED-87DA-A20A-C3E35D383B46}"/>
                </a:ext>
              </a:extLst>
            </p:cNvPr>
            <p:cNvSpPr/>
            <p:nvPr/>
          </p:nvSpPr>
          <p:spPr>
            <a:xfrm>
              <a:off x="1257300" y="2991709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1C01C85-4BBF-497B-F7AF-D077AAA3387D}"/>
                </a:ext>
              </a:extLst>
            </p:cNvPr>
            <p:cNvSpPr/>
            <p:nvPr/>
          </p:nvSpPr>
          <p:spPr>
            <a:xfrm>
              <a:off x="838200" y="320580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5F71DDC-F87D-8A50-BBEC-EA5CFF543A02}"/>
                </a:ext>
              </a:extLst>
            </p:cNvPr>
            <p:cNvSpPr/>
            <p:nvPr/>
          </p:nvSpPr>
          <p:spPr>
            <a:xfrm>
              <a:off x="1047750" y="320580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243237-42F8-DD5F-C4C3-C41ED054C361}"/>
                </a:ext>
              </a:extLst>
            </p:cNvPr>
            <p:cNvSpPr/>
            <p:nvPr/>
          </p:nvSpPr>
          <p:spPr>
            <a:xfrm>
              <a:off x="1257300" y="320580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4CE51D5-C468-2A38-DDC9-8B0C793E47AA}"/>
                </a:ext>
              </a:extLst>
            </p:cNvPr>
            <p:cNvSpPr/>
            <p:nvPr/>
          </p:nvSpPr>
          <p:spPr>
            <a:xfrm>
              <a:off x="838200" y="341990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0F72F18-91E4-7AFF-BB46-D1375431AC60}"/>
                </a:ext>
              </a:extLst>
            </p:cNvPr>
            <p:cNvSpPr/>
            <p:nvPr/>
          </p:nvSpPr>
          <p:spPr>
            <a:xfrm>
              <a:off x="1047750" y="341990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6DE4048-4428-997D-3C19-14315979583D}"/>
                </a:ext>
              </a:extLst>
            </p:cNvPr>
            <p:cNvSpPr/>
            <p:nvPr/>
          </p:nvSpPr>
          <p:spPr>
            <a:xfrm>
              <a:off x="1257300" y="341990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925064-49E4-BD81-EFF4-0C534BF71CD4}"/>
              </a:ext>
            </a:extLst>
          </p:cNvPr>
          <p:cNvGrpSpPr/>
          <p:nvPr/>
        </p:nvGrpSpPr>
        <p:grpSpPr>
          <a:xfrm rot="5400000">
            <a:off x="7040200" y="1756667"/>
            <a:ext cx="628650" cy="853132"/>
            <a:chOff x="838200" y="2780871"/>
            <a:chExt cx="628650" cy="853132"/>
          </a:xfrm>
          <a:solidFill>
            <a:srgbClr val="4CB3E7"/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933F7CE-4C00-CE96-F2E1-A82DD61F6DFB}"/>
                </a:ext>
              </a:extLst>
            </p:cNvPr>
            <p:cNvSpPr/>
            <p:nvPr/>
          </p:nvSpPr>
          <p:spPr>
            <a:xfrm>
              <a:off x="838200" y="2780871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24909A-3665-5CCD-D1E6-217F72048529}"/>
                </a:ext>
              </a:extLst>
            </p:cNvPr>
            <p:cNvSpPr/>
            <p:nvPr/>
          </p:nvSpPr>
          <p:spPr>
            <a:xfrm>
              <a:off x="1047750" y="2780871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385FD71-EF24-4A62-405B-9ABAADB49ADC}"/>
                </a:ext>
              </a:extLst>
            </p:cNvPr>
            <p:cNvSpPr/>
            <p:nvPr/>
          </p:nvSpPr>
          <p:spPr>
            <a:xfrm>
              <a:off x="1257300" y="2780871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92DE8A3-4441-D452-7AC9-07A316C22232}"/>
                </a:ext>
              </a:extLst>
            </p:cNvPr>
            <p:cNvSpPr/>
            <p:nvPr/>
          </p:nvSpPr>
          <p:spPr>
            <a:xfrm>
              <a:off x="838200" y="2991709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6C12D02-807C-3B71-1E9C-71ED60CCAF0C}"/>
                </a:ext>
              </a:extLst>
            </p:cNvPr>
            <p:cNvSpPr/>
            <p:nvPr/>
          </p:nvSpPr>
          <p:spPr>
            <a:xfrm>
              <a:off x="1047750" y="2991709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2D1247C-E88E-4CBD-D293-22A049FA34CB}"/>
                </a:ext>
              </a:extLst>
            </p:cNvPr>
            <p:cNvSpPr/>
            <p:nvPr/>
          </p:nvSpPr>
          <p:spPr>
            <a:xfrm>
              <a:off x="1257300" y="2991709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8EEEDE1-8E3D-7033-E2BC-58B26325F2D9}"/>
                </a:ext>
              </a:extLst>
            </p:cNvPr>
            <p:cNvSpPr/>
            <p:nvPr/>
          </p:nvSpPr>
          <p:spPr>
            <a:xfrm>
              <a:off x="838200" y="3205807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3E893FC-F841-9A72-0BF2-9089B33777AB}"/>
                </a:ext>
              </a:extLst>
            </p:cNvPr>
            <p:cNvSpPr/>
            <p:nvPr/>
          </p:nvSpPr>
          <p:spPr>
            <a:xfrm>
              <a:off x="1047750" y="3205807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23B0B8F-F2D3-B959-69E7-1BFD55C90A24}"/>
                </a:ext>
              </a:extLst>
            </p:cNvPr>
            <p:cNvSpPr/>
            <p:nvPr/>
          </p:nvSpPr>
          <p:spPr>
            <a:xfrm>
              <a:off x="1257300" y="3205807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10C076A-C7BB-3AFA-EE64-640DB82FF8B4}"/>
                </a:ext>
              </a:extLst>
            </p:cNvPr>
            <p:cNvSpPr/>
            <p:nvPr/>
          </p:nvSpPr>
          <p:spPr>
            <a:xfrm>
              <a:off x="838200" y="3419905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6EB535D-1EC5-62D0-2A82-D0DDF3225863}"/>
                </a:ext>
              </a:extLst>
            </p:cNvPr>
            <p:cNvSpPr/>
            <p:nvPr/>
          </p:nvSpPr>
          <p:spPr>
            <a:xfrm>
              <a:off x="1047750" y="3419905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BEB9012-D950-C7B1-6D43-39EAE0CE177D}"/>
                </a:ext>
              </a:extLst>
            </p:cNvPr>
            <p:cNvSpPr/>
            <p:nvPr/>
          </p:nvSpPr>
          <p:spPr>
            <a:xfrm>
              <a:off x="1257300" y="3419905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8FA7D2B-BFF1-92FE-9835-58DFA71C7916}"/>
              </a:ext>
            </a:extLst>
          </p:cNvPr>
          <p:cNvSpPr txBox="1"/>
          <p:nvPr/>
        </p:nvSpPr>
        <p:spPr>
          <a:xfrm>
            <a:off x="9387852" y="1662959"/>
            <a:ext cx="1056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rgbClr val="C00000"/>
                </a:solidFill>
              </a:rPr>
              <a:t>Q</a:t>
            </a:r>
          </a:p>
          <a:p>
            <a:pPr algn="ctr"/>
            <a:r>
              <a:rPr lang="en-CA" sz="2400" b="1" dirty="0">
                <a:solidFill>
                  <a:srgbClr val="C00000"/>
                </a:solidFill>
              </a:rPr>
              <a:t>Query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2BC2FF5-9F1A-EB69-7C2F-6821CD03BAE2}"/>
              </a:ext>
            </a:extLst>
          </p:cNvPr>
          <p:cNvGrpSpPr/>
          <p:nvPr/>
        </p:nvGrpSpPr>
        <p:grpSpPr>
          <a:xfrm>
            <a:off x="8327499" y="1330745"/>
            <a:ext cx="838200" cy="1495426"/>
            <a:chOff x="4402254" y="2138577"/>
            <a:chExt cx="838200" cy="149542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11C70D6-ECA1-5DDE-18A2-20DE132CC358}"/>
                </a:ext>
              </a:extLst>
            </p:cNvPr>
            <p:cNvGrpSpPr/>
            <p:nvPr/>
          </p:nvGrpSpPr>
          <p:grpSpPr>
            <a:xfrm>
              <a:off x="4402254" y="2138577"/>
              <a:ext cx="628650" cy="1495426"/>
              <a:chOff x="838200" y="2138577"/>
              <a:chExt cx="628650" cy="1495426"/>
            </a:xfrm>
            <a:solidFill>
              <a:srgbClr val="CC0000"/>
            </a:solidFill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09EB6EC-B67B-7313-FA5B-6355575BA23E}"/>
                  </a:ext>
                </a:extLst>
              </p:cNvPr>
              <p:cNvSpPr/>
              <p:nvPr/>
            </p:nvSpPr>
            <p:spPr>
              <a:xfrm>
                <a:off x="838200" y="213857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E6F7710-EBF1-6478-AC3B-6A139D8971E7}"/>
                  </a:ext>
                </a:extLst>
              </p:cNvPr>
              <p:cNvSpPr/>
              <p:nvPr/>
            </p:nvSpPr>
            <p:spPr>
              <a:xfrm>
                <a:off x="1047750" y="213857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344CEA7-FB30-4C2E-3DDB-E659E2B482A7}"/>
                  </a:ext>
                </a:extLst>
              </p:cNvPr>
              <p:cNvSpPr/>
              <p:nvPr/>
            </p:nvSpPr>
            <p:spPr>
              <a:xfrm>
                <a:off x="1257300" y="213857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7AA5DDB-AC34-D070-20D4-C52D97081F15}"/>
                  </a:ext>
                </a:extLst>
              </p:cNvPr>
              <p:cNvSpPr/>
              <p:nvPr/>
            </p:nvSpPr>
            <p:spPr>
              <a:xfrm>
                <a:off x="838200" y="235267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62BA773-E2AA-35F5-0235-E3E1F18F43ED}"/>
                  </a:ext>
                </a:extLst>
              </p:cNvPr>
              <p:cNvSpPr/>
              <p:nvPr/>
            </p:nvSpPr>
            <p:spPr>
              <a:xfrm>
                <a:off x="1047750" y="235267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0BABFE8-FF50-D9BF-69AD-D0C9F704B356}"/>
                  </a:ext>
                </a:extLst>
              </p:cNvPr>
              <p:cNvSpPr/>
              <p:nvPr/>
            </p:nvSpPr>
            <p:spPr>
              <a:xfrm>
                <a:off x="1257300" y="235267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CE6589C-A544-9D9D-BEF1-5A3DAB4E4F05}"/>
                  </a:ext>
                </a:extLst>
              </p:cNvPr>
              <p:cNvSpPr/>
              <p:nvPr/>
            </p:nvSpPr>
            <p:spPr>
              <a:xfrm>
                <a:off x="838200" y="2566773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66D8934-2F68-9E97-DB2E-8AF4CD903215}"/>
                  </a:ext>
                </a:extLst>
              </p:cNvPr>
              <p:cNvSpPr/>
              <p:nvPr/>
            </p:nvSpPr>
            <p:spPr>
              <a:xfrm>
                <a:off x="1047750" y="2566773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F080AE4-C69F-3CC0-3DAB-1DBC02901512}"/>
                  </a:ext>
                </a:extLst>
              </p:cNvPr>
              <p:cNvSpPr/>
              <p:nvPr/>
            </p:nvSpPr>
            <p:spPr>
              <a:xfrm>
                <a:off x="1257300" y="2566773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38603FA-EE3E-9FBB-CAF0-66A1E6BCD3BC}"/>
                  </a:ext>
                </a:extLst>
              </p:cNvPr>
              <p:cNvSpPr/>
              <p:nvPr/>
            </p:nvSpPr>
            <p:spPr>
              <a:xfrm>
                <a:off x="838200" y="2780871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E7351AE-001B-1A88-0F62-03255CC60405}"/>
                  </a:ext>
                </a:extLst>
              </p:cNvPr>
              <p:cNvSpPr/>
              <p:nvPr/>
            </p:nvSpPr>
            <p:spPr>
              <a:xfrm>
                <a:off x="1047750" y="2780871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6B8CC2F-CE54-7FE1-4E7E-E0FBAD033FA4}"/>
                  </a:ext>
                </a:extLst>
              </p:cNvPr>
              <p:cNvSpPr/>
              <p:nvPr/>
            </p:nvSpPr>
            <p:spPr>
              <a:xfrm>
                <a:off x="1257300" y="2780871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7808489-7F4F-3746-7134-742E7A955DC4}"/>
                  </a:ext>
                </a:extLst>
              </p:cNvPr>
              <p:cNvSpPr/>
              <p:nvPr/>
            </p:nvSpPr>
            <p:spPr>
              <a:xfrm>
                <a:off x="838200" y="2991709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F3D200C-907B-9F21-8C39-8EFEA76671EE}"/>
                  </a:ext>
                </a:extLst>
              </p:cNvPr>
              <p:cNvSpPr/>
              <p:nvPr/>
            </p:nvSpPr>
            <p:spPr>
              <a:xfrm>
                <a:off x="1047750" y="2991709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8583660-A731-85A8-26BE-8F20CBDD6714}"/>
                  </a:ext>
                </a:extLst>
              </p:cNvPr>
              <p:cNvSpPr/>
              <p:nvPr/>
            </p:nvSpPr>
            <p:spPr>
              <a:xfrm>
                <a:off x="1257300" y="2991709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4DDBF9E-AA08-0229-100A-391A7BA5DB32}"/>
                  </a:ext>
                </a:extLst>
              </p:cNvPr>
              <p:cNvSpPr/>
              <p:nvPr/>
            </p:nvSpPr>
            <p:spPr>
              <a:xfrm>
                <a:off x="838200" y="320580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C755395-17EA-216C-5322-41A7CED7DD4B}"/>
                  </a:ext>
                </a:extLst>
              </p:cNvPr>
              <p:cNvSpPr/>
              <p:nvPr/>
            </p:nvSpPr>
            <p:spPr>
              <a:xfrm>
                <a:off x="1047750" y="320580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0E56B01E-2505-CD6A-DED4-EEBB3EB6BEDB}"/>
                  </a:ext>
                </a:extLst>
              </p:cNvPr>
              <p:cNvSpPr/>
              <p:nvPr/>
            </p:nvSpPr>
            <p:spPr>
              <a:xfrm>
                <a:off x="1257300" y="320580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78F67FE-08E7-02E4-5EA2-7832C83D3A36}"/>
                  </a:ext>
                </a:extLst>
              </p:cNvPr>
              <p:cNvSpPr/>
              <p:nvPr/>
            </p:nvSpPr>
            <p:spPr>
              <a:xfrm>
                <a:off x="838200" y="341990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5A45A13-40A2-2ECF-66C0-8203B9815D01}"/>
                  </a:ext>
                </a:extLst>
              </p:cNvPr>
              <p:cNvSpPr/>
              <p:nvPr/>
            </p:nvSpPr>
            <p:spPr>
              <a:xfrm>
                <a:off x="1047750" y="341990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D50CB7A-5B46-702A-7E99-1FC0C7F5D5E1}"/>
                  </a:ext>
                </a:extLst>
              </p:cNvPr>
              <p:cNvSpPr/>
              <p:nvPr/>
            </p:nvSpPr>
            <p:spPr>
              <a:xfrm>
                <a:off x="1257300" y="341990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3B24816-468B-EE04-0196-07B2CF17D347}"/>
                </a:ext>
              </a:extLst>
            </p:cNvPr>
            <p:cNvSpPr/>
            <p:nvPr/>
          </p:nvSpPr>
          <p:spPr>
            <a:xfrm>
              <a:off x="5030904" y="2138577"/>
              <a:ext cx="209550" cy="214098"/>
            </a:xfrm>
            <a:prstGeom prst="rect">
              <a:avLst/>
            </a:prstGeom>
            <a:solidFill>
              <a:srgbClr val="CC0000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A2B200A-DCE2-A726-9B66-E032B7191CE6}"/>
                </a:ext>
              </a:extLst>
            </p:cNvPr>
            <p:cNvSpPr/>
            <p:nvPr/>
          </p:nvSpPr>
          <p:spPr>
            <a:xfrm>
              <a:off x="5030904" y="2352675"/>
              <a:ext cx="209550" cy="214098"/>
            </a:xfrm>
            <a:prstGeom prst="rect">
              <a:avLst/>
            </a:prstGeom>
            <a:solidFill>
              <a:srgbClr val="CC0000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6CEA2712-7025-EA28-3664-62339222B09E}"/>
                </a:ext>
              </a:extLst>
            </p:cNvPr>
            <p:cNvSpPr/>
            <p:nvPr/>
          </p:nvSpPr>
          <p:spPr>
            <a:xfrm>
              <a:off x="5030904" y="2566773"/>
              <a:ext cx="209550" cy="214098"/>
            </a:xfrm>
            <a:prstGeom prst="rect">
              <a:avLst/>
            </a:prstGeom>
            <a:solidFill>
              <a:srgbClr val="CC0000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33EE25DD-2C54-14FF-4A87-B37668844530}"/>
                </a:ext>
              </a:extLst>
            </p:cNvPr>
            <p:cNvSpPr/>
            <p:nvPr/>
          </p:nvSpPr>
          <p:spPr>
            <a:xfrm>
              <a:off x="5030904" y="2780871"/>
              <a:ext cx="209550" cy="214098"/>
            </a:xfrm>
            <a:prstGeom prst="rect">
              <a:avLst/>
            </a:prstGeom>
            <a:solidFill>
              <a:srgbClr val="CC0000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BF9BA1FB-1BDC-A4D8-6803-E89207F66452}"/>
                </a:ext>
              </a:extLst>
            </p:cNvPr>
            <p:cNvSpPr/>
            <p:nvPr/>
          </p:nvSpPr>
          <p:spPr>
            <a:xfrm>
              <a:off x="5030904" y="2991709"/>
              <a:ext cx="209550" cy="214098"/>
            </a:xfrm>
            <a:prstGeom prst="rect">
              <a:avLst/>
            </a:prstGeom>
            <a:solidFill>
              <a:srgbClr val="CC0000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409CFC7-0758-E9B6-A4D2-B94E0F1CB671}"/>
                </a:ext>
              </a:extLst>
            </p:cNvPr>
            <p:cNvSpPr/>
            <p:nvPr/>
          </p:nvSpPr>
          <p:spPr>
            <a:xfrm>
              <a:off x="5030904" y="3205807"/>
              <a:ext cx="209550" cy="214098"/>
            </a:xfrm>
            <a:prstGeom prst="rect">
              <a:avLst/>
            </a:prstGeom>
            <a:solidFill>
              <a:srgbClr val="CC0000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E3C3D05-82B8-6452-1B7B-D5750FCE52EB}"/>
                </a:ext>
              </a:extLst>
            </p:cNvPr>
            <p:cNvSpPr/>
            <p:nvPr/>
          </p:nvSpPr>
          <p:spPr>
            <a:xfrm>
              <a:off x="5030904" y="3419905"/>
              <a:ext cx="209550" cy="214098"/>
            </a:xfrm>
            <a:prstGeom prst="rect">
              <a:avLst/>
            </a:prstGeom>
            <a:solidFill>
              <a:srgbClr val="CC0000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1AEC925A-F6AB-D055-4DA1-2645A5235B2D}"/>
              </a:ext>
            </a:extLst>
          </p:cNvPr>
          <p:cNvGrpSpPr/>
          <p:nvPr/>
        </p:nvGrpSpPr>
        <p:grpSpPr>
          <a:xfrm>
            <a:off x="5702277" y="3053912"/>
            <a:ext cx="628650" cy="1495426"/>
            <a:chOff x="838200" y="2138577"/>
            <a:chExt cx="628650" cy="1495426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34F683B-B2B1-1394-0843-99F76A21F1B5}"/>
                </a:ext>
              </a:extLst>
            </p:cNvPr>
            <p:cNvSpPr/>
            <p:nvPr/>
          </p:nvSpPr>
          <p:spPr>
            <a:xfrm>
              <a:off x="838200" y="213857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6E10EB0C-6FF5-0D0B-62A5-D043A8A89A80}"/>
                </a:ext>
              </a:extLst>
            </p:cNvPr>
            <p:cNvSpPr/>
            <p:nvPr/>
          </p:nvSpPr>
          <p:spPr>
            <a:xfrm>
              <a:off x="1047750" y="213857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33C644B9-78F8-B2A2-545C-8CB2931F9855}"/>
                </a:ext>
              </a:extLst>
            </p:cNvPr>
            <p:cNvSpPr/>
            <p:nvPr/>
          </p:nvSpPr>
          <p:spPr>
            <a:xfrm>
              <a:off x="1257300" y="213857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6DAD54A3-7E9F-2BA2-1269-53C3E92E57BD}"/>
                </a:ext>
              </a:extLst>
            </p:cNvPr>
            <p:cNvSpPr/>
            <p:nvPr/>
          </p:nvSpPr>
          <p:spPr>
            <a:xfrm>
              <a:off x="838200" y="235267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B007AD96-BCDC-C97C-BE37-55EFE07511E4}"/>
                </a:ext>
              </a:extLst>
            </p:cNvPr>
            <p:cNvSpPr/>
            <p:nvPr/>
          </p:nvSpPr>
          <p:spPr>
            <a:xfrm>
              <a:off x="1047750" y="235267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7192403A-D222-B2D8-B1A5-5502115B840F}"/>
                </a:ext>
              </a:extLst>
            </p:cNvPr>
            <p:cNvSpPr/>
            <p:nvPr/>
          </p:nvSpPr>
          <p:spPr>
            <a:xfrm>
              <a:off x="1257300" y="235267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38C7CE1E-C125-4C7A-A964-24DA83E30065}"/>
                </a:ext>
              </a:extLst>
            </p:cNvPr>
            <p:cNvSpPr/>
            <p:nvPr/>
          </p:nvSpPr>
          <p:spPr>
            <a:xfrm>
              <a:off x="838200" y="2566773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DC7C953B-3C90-4872-EB5D-CF47600F5431}"/>
                </a:ext>
              </a:extLst>
            </p:cNvPr>
            <p:cNvSpPr/>
            <p:nvPr/>
          </p:nvSpPr>
          <p:spPr>
            <a:xfrm>
              <a:off x="1047750" y="2566773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4A6F3785-48CF-1172-8521-47555ACABD15}"/>
                </a:ext>
              </a:extLst>
            </p:cNvPr>
            <p:cNvSpPr/>
            <p:nvPr/>
          </p:nvSpPr>
          <p:spPr>
            <a:xfrm>
              <a:off x="1257300" y="2566773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434CFCE-78EE-724E-D54A-0A8D9C7DBFF1}"/>
                </a:ext>
              </a:extLst>
            </p:cNvPr>
            <p:cNvSpPr/>
            <p:nvPr/>
          </p:nvSpPr>
          <p:spPr>
            <a:xfrm>
              <a:off x="838200" y="2780871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E0553EE7-9947-AC6A-E5A3-30C724FB1867}"/>
                </a:ext>
              </a:extLst>
            </p:cNvPr>
            <p:cNvSpPr/>
            <p:nvPr/>
          </p:nvSpPr>
          <p:spPr>
            <a:xfrm>
              <a:off x="1047750" y="2780871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8EE4D510-A71E-449B-7C3C-E7FA54B8C062}"/>
                </a:ext>
              </a:extLst>
            </p:cNvPr>
            <p:cNvSpPr/>
            <p:nvPr/>
          </p:nvSpPr>
          <p:spPr>
            <a:xfrm>
              <a:off x="1257300" y="2780871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5DED7451-BC77-072F-EB39-4A16A60E79FE}"/>
                </a:ext>
              </a:extLst>
            </p:cNvPr>
            <p:cNvSpPr/>
            <p:nvPr/>
          </p:nvSpPr>
          <p:spPr>
            <a:xfrm>
              <a:off x="838200" y="2991709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201B234-9D85-172D-46EB-8CC409FC7639}"/>
                </a:ext>
              </a:extLst>
            </p:cNvPr>
            <p:cNvSpPr/>
            <p:nvPr/>
          </p:nvSpPr>
          <p:spPr>
            <a:xfrm>
              <a:off x="1047750" y="2991709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F05FB048-EA9F-3ECE-C53E-8FBFE32C86A3}"/>
                </a:ext>
              </a:extLst>
            </p:cNvPr>
            <p:cNvSpPr/>
            <p:nvPr/>
          </p:nvSpPr>
          <p:spPr>
            <a:xfrm>
              <a:off x="1257300" y="2991709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45194DE9-E4B9-6D19-CAA6-5661B52DF792}"/>
                </a:ext>
              </a:extLst>
            </p:cNvPr>
            <p:cNvSpPr/>
            <p:nvPr/>
          </p:nvSpPr>
          <p:spPr>
            <a:xfrm>
              <a:off x="838200" y="320580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421ED06-07E9-349A-33CB-0FDFC83C207F}"/>
                </a:ext>
              </a:extLst>
            </p:cNvPr>
            <p:cNvSpPr/>
            <p:nvPr/>
          </p:nvSpPr>
          <p:spPr>
            <a:xfrm>
              <a:off x="1047750" y="320580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2CEE415-C76A-9384-5BF3-A719760BEF41}"/>
                </a:ext>
              </a:extLst>
            </p:cNvPr>
            <p:cNvSpPr/>
            <p:nvPr/>
          </p:nvSpPr>
          <p:spPr>
            <a:xfrm>
              <a:off x="1257300" y="320580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BC88AB24-340C-5BF2-9E15-891E22A6D54D}"/>
                </a:ext>
              </a:extLst>
            </p:cNvPr>
            <p:cNvSpPr/>
            <p:nvPr/>
          </p:nvSpPr>
          <p:spPr>
            <a:xfrm>
              <a:off x="838200" y="341990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9A6BF939-D980-E82D-B034-F8650444D148}"/>
                </a:ext>
              </a:extLst>
            </p:cNvPr>
            <p:cNvSpPr/>
            <p:nvPr/>
          </p:nvSpPr>
          <p:spPr>
            <a:xfrm>
              <a:off x="1047750" y="341990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285286BD-D5D3-A706-04AE-A8A0B3B6F4E2}"/>
                </a:ext>
              </a:extLst>
            </p:cNvPr>
            <p:cNvSpPr/>
            <p:nvPr/>
          </p:nvSpPr>
          <p:spPr>
            <a:xfrm>
              <a:off x="1257300" y="341990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02DA18BD-9868-1A20-331A-A4623DA3D0CE}"/>
              </a:ext>
            </a:extLst>
          </p:cNvPr>
          <p:cNvGrpSpPr/>
          <p:nvPr/>
        </p:nvGrpSpPr>
        <p:grpSpPr>
          <a:xfrm rot="5400000">
            <a:off x="7075325" y="3480478"/>
            <a:ext cx="628650" cy="853132"/>
            <a:chOff x="838200" y="2780871"/>
            <a:chExt cx="628650" cy="85313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1C641A4E-6DB7-C575-281B-D246DF62EF06}"/>
                </a:ext>
              </a:extLst>
            </p:cNvPr>
            <p:cNvSpPr/>
            <p:nvPr/>
          </p:nvSpPr>
          <p:spPr>
            <a:xfrm>
              <a:off x="838200" y="2780871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EDD600D5-7BE1-A85D-1620-753306D02525}"/>
                </a:ext>
              </a:extLst>
            </p:cNvPr>
            <p:cNvSpPr/>
            <p:nvPr/>
          </p:nvSpPr>
          <p:spPr>
            <a:xfrm>
              <a:off x="1047750" y="2780871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E68C3EDD-97EF-5E51-BB91-9875BDAE7CA1}"/>
                </a:ext>
              </a:extLst>
            </p:cNvPr>
            <p:cNvSpPr/>
            <p:nvPr/>
          </p:nvSpPr>
          <p:spPr>
            <a:xfrm>
              <a:off x="1257300" y="2780871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6283D48-08CD-EF80-3754-62FD63BDE596}"/>
                </a:ext>
              </a:extLst>
            </p:cNvPr>
            <p:cNvSpPr/>
            <p:nvPr/>
          </p:nvSpPr>
          <p:spPr>
            <a:xfrm>
              <a:off x="838200" y="2991709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044A3914-2003-7A34-3C28-9E5865CC4115}"/>
                </a:ext>
              </a:extLst>
            </p:cNvPr>
            <p:cNvSpPr/>
            <p:nvPr/>
          </p:nvSpPr>
          <p:spPr>
            <a:xfrm>
              <a:off x="1047750" y="2991709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CA7AC31-F0F9-F22B-FC8B-98DCD6CCBC99}"/>
                </a:ext>
              </a:extLst>
            </p:cNvPr>
            <p:cNvSpPr/>
            <p:nvPr/>
          </p:nvSpPr>
          <p:spPr>
            <a:xfrm>
              <a:off x="1257300" y="2991709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449C7D23-28E3-1EB8-6C93-9B61FC39EAC3}"/>
                </a:ext>
              </a:extLst>
            </p:cNvPr>
            <p:cNvSpPr/>
            <p:nvPr/>
          </p:nvSpPr>
          <p:spPr>
            <a:xfrm>
              <a:off x="838200" y="3205807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35A3E9C-A358-ADF6-1D77-9C155D73E31A}"/>
                </a:ext>
              </a:extLst>
            </p:cNvPr>
            <p:cNvSpPr/>
            <p:nvPr/>
          </p:nvSpPr>
          <p:spPr>
            <a:xfrm>
              <a:off x="1047750" y="3205807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00E0CE9-AE8B-0978-953B-F908FD400C70}"/>
                </a:ext>
              </a:extLst>
            </p:cNvPr>
            <p:cNvSpPr/>
            <p:nvPr/>
          </p:nvSpPr>
          <p:spPr>
            <a:xfrm>
              <a:off x="1257300" y="3205807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7F4333C-14B6-9052-3D6B-40761E773EE8}"/>
                </a:ext>
              </a:extLst>
            </p:cNvPr>
            <p:cNvSpPr/>
            <p:nvPr/>
          </p:nvSpPr>
          <p:spPr>
            <a:xfrm>
              <a:off x="838200" y="3419905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06FFC13-D78C-0D0D-7B72-AB952A9D2B7B}"/>
                </a:ext>
              </a:extLst>
            </p:cNvPr>
            <p:cNvSpPr/>
            <p:nvPr/>
          </p:nvSpPr>
          <p:spPr>
            <a:xfrm>
              <a:off x="1047750" y="3419905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CE74DF1A-8275-3A62-BF39-4160049097ED}"/>
                </a:ext>
              </a:extLst>
            </p:cNvPr>
            <p:cNvSpPr/>
            <p:nvPr/>
          </p:nvSpPr>
          <p:spPr>
            <a:xfrm>
              <a:off x="1257300" y="3419905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513586BD-0BDB-8B66-96A1-90E54BCAFF2C}"/>
              </a:ext>
            </a:extLst>
          </p:cNvPr>
          <p:cNvSpPr txBox="1"/>
          <p:nvPr/>
        </p:nvSpPr>
        <p:spPr>
          <a:xfrm>
            <a:off x="9422977" y="3386770"/>
            <a:ext cx="1056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rgbClr val="F4B183"/>
                </a:solidFill>
              </a:rPr>
              <a:t>K</a:t>
            </a:r>
          </a:p>
          <a:p>
            <a:pPr algn="ctr"/>
            <a:r>
              <a:rPr lang="en-CA" sz="2400" b="1" dirty="0">
                <a:solidFill>
                  <a:srgbClr val="F4B183"/>
                </a:solidFill>
              </a:rPr>
              <a:t>Key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C24290B9-22F0-5494-9261-C689F54968C1}"/>
              </a:ext>
            </a:extLst>
          </p:cNvPr>
          <p:cNvGrpSpPr/>
          <p:nvPr/>
        </p:nvGrpSpPr>
        <p:grpSpPr>
          <a:xfrm>
            <a:off x="8362624" y="3054556"/>
            <a:ext cx="838200" cy="1495426"/>
            <a:chOff x="4402254" y="2138577"/>
            <a:chExt cx="838200" cy="1495426"/>
          </a:xfrm>
          <a:solidFill>
            <a:srgbClr val="F4B183"/>
          </a:solidFill>
        </p:grpSpPr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BC54F919-CC9C-DE60-305A-C0D989460A97}"/>
                </a:ext>
              </a:extLst>
            </p:cNvPr>
            <p:cNvGrpSpPr/>
            <p:nvPr/>
          </p:nvGrpSpPr>
          <p:grpSpPr>
            <a:xfrm>
              <a:off x="4402254" y="2138577"/>
              <a:ext cx="628650" cy="1495426"/>
              <a:chOff x="838200" y="2138577"/>
              <a:chExt cx="628650" cy="1495426"/>
            </a:xfrm>
            <a:grpFill/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95536AE5-1E81-8DDD-C2F0-6559B8755600}"/>
                  </a:ext>
                </a:extLst>
              </p:cNvPr>
              <p:cNvSpPr/>
              <p:nvPr/>
            </p:nvSpPr>
            <p:spPr>
              <a:xfrm>
                <a:off x="838200" y="213857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ED5093CB-2FEA-3E91-7FCA-7C0A52F64439}"/>
                  </a:ext>
                </a:extLst>
              </p:cNvPr>
              <p:cNvSpPr/>
              <p:nvPr/>
            </p:nvSpPr>
            <p:spPr>
              <a:xfrm>
                <a:off x="1047750" y="213857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C8E82F13-D904-D2B0-5788-13DBF9BD3BD1}"/>
                  </a:ext>
                </a:extLst>
              </p:cNvPr>
              <p:cNvSpPr/>
              <p:nvPr/>
            </p:nvSpPr>
            <p:spPr>
              <a:xfrm>
                <a:off x="1257300" y="213857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51C90957-536E-A26E-7CEF-7AB1523B01B7}"/>
                  </a:ext>
                </a:extLst>
              </p:cNvPr>
              <p:cNvSpPr/>
              <p:nvPr/>
            </p:nvSpPr>
            <p:spPr>
              <a:xfrm>
                <a:off x="838200" y="235267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D14AF7F6-FF94-F73B-3EFF-2E350159ADE2}"/>
                  </a:ext>
                </a:extLst>
              </p:cNvPr>
              <p:cNvSpPr/>
              <p:nvPr/>
            </p:nvSpPr>
            <p:spPr>
              <a:xfrm>
                <a:off x="1047750" y="235267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FFAA12F5-1866-3734-118C-58B6D7995079}"/>
                  </a:ext>
                </a:extLst>
              </p:cNvPr>
              <p:cNvSpPr/>
              <p:nvPr/>
            </p:nvSpPr>
            <p:spPr>
              <a:xfrm>
                <a:off x="1257300" y="235267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DF06E6D7-D98E-7B55-F524-76A6CC9F3061}"/>
                  </a:ext>
                </a:extLst>
              </p:cNvPr>
              <p:cNvSpPr/>
              <p:nvPr/>
            </p:nvSpPr>
            <p:spPr>
              <a:xfrm>
                <a:off x="838200" y="2566773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3457F133-4DFF-DC5B-CB22-D76D04ADEF4E}"/>
                  </a:ext>
                </a:extLst>
              </p:cNvPr>
              <p:cNvSpPr/>
              <p:nvPr/>
            </p:nvSpPr>
            <p:spPr>
              <a:xfrm>
                <a:off x="1047750" y="2566773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AFBB86B0-7F73-E822-1B03-DFA74936653C}"/>
                  </a:ext>
                </a:extLst>
              </p:cNvPr>
              <p:cNvSpPr/>
              <p:nvPr/>
            </p:nvSpPr>
            <p:spPr>
              <a:xfrm>
                <a:off x="1257300" y="2566773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3700F57A-D5E7-90A6-0D4A-DBCFE25CFE1C}"/>
                  </a:ext>
                </a:extLst>
              </p:cNvPr>
              <p:cNvSpPr/>
              <p:nvPr/>
            </p:nvSpPr>
            <p:spPr>
              <a:xfrm>
                <a:off x="838200" y="2780871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F96727F8-D64E-120F-3524-61C47F94D530}"/>
                  </a:ext>
                </a:extLst>
              </p:cNvPr>
              <p:cNvSpPr/>
              <p:nvPr/>
            </p:nvSpPr>
            <p:spPr>
              <a:xfrm>
                <a:off x="1047750" y="2780871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A62ABCBF-2D38-BED3-7943-AB429927CDBB}"/>
                  </a:ext>
                </a:extLst>
              </p:cNvPr>
              <p:cNvSpPr/>
              <p:nvPr/>
            </p:nvSpPr>
            <p:spPr>
              <a:xfrm>
                <a:off x="1257300" y="2780871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1584A9CD-1095-EA83-5D27-C5EDE4C314B4}"/>
                  </a:ext>
                </a:extLst>
              </p:cNvPr>
              <p:cNvSpPr/>
              <p:nvPr/>
            </p:nvSpPr>
            <p:spPr>
              <a:xfrm>
                <a:off x="838200" y="2991709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5029D270-A1C7-084C-5773-B50DEE070948}"/>
                  </a:ext>
                </a:extLst>
              </p:cNvPr>
              <p:cNvSpPr/>
              <p:nvPr/>
            </p:nvSpPr>
            <p:spPr>
              <a:xfrm>
                <a:off x="1047750" y="2991709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DEAEBF7C-8B8F-87E8-C958-1BF8553ACD5D}"/>
                  </a:ext>
                </a:extLst>
              </p:cNvPr>
              <p:cNvSpPr/>
              <p:nvPr/>
            </p:nvSpPr>
            <p:spPr>
              <a:xfrm>
                <a:off x="1257300" y="2991709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AA1A941C-548A-F123-FB94-E040C241741B}"/>
                  </a:ext>
                </a:extLst>
              </p:cNvPr>
              <p:cNvSpPr/>
              <p:nvPr/>
            </p:nvSpPr>
            <p:spPr>
              <a:xfrm>
                <a:off x="838200" y="320580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0F245B11-E415-01FF-E807-B696829B6A82}"/>
                  </a:ext>
                </a:extLst>
              </p:cNvPr>
              <p:cNvSpPr/>
              <p:nvPr/>
            </p:nvSpPr>
            <p:spPr>
              <a:xfrm>
                <a:off x="1047750" y="320580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DFAE4341-7EB3-5433-B440-5163ACD5F5D1}"/>
                  </a:ext>
                </a:extLst>
              </p:cNvPr>
              <p:cNvSpPr/>
              <p:nvPr/>
            </p:nvSpPr>
            <p:spPr>
              <a:xfrm>
                <a:off x="1257300" y="320580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AEB9F7CC-162D-C398-40F1-5F6B7F50FFA6}"/>
                  </a:ext>
                </a:extLst>
              </p:cNvPr>
              <p:cNvSpPr/>
              <p:nvPr/>
            </p:nvSpPr>
            <p:spPr>
              <a:xfrm>
                <a:off x="838200" y="341990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2D5039F3-73EC-4057-A5FE-FEA75B92DC69}"/>
                  </a:ext>
                </a:extLst>
              </p:cNvPr>
              <p:cNvSpPr/>
              <p:nvPr/>
            </p:nvSpPr>
            <p:spPr>
              <a:xfrm>
                <a:off x="1047750" y="341990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68B09F90-BBC7-7657-34AA-AAA5901C8EE9}"/>
                  </a:ext>
                </a:extLst>
              </p:cNvPr>
              <p:cNvSpPr/>
              <p:nvPr/>
            </p:nvSpPr>
            <p:spPr>
              <a:xfrm>
                <a:off x="1257300" y="341990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77683101-416F-C71A-8B04-00B1D4C3CE26}"/>
                </a:ext>
              </a:extLst>
            </p:cNvPr>
            <p:cNvSpPr/>
            <p:nvPr/>
          </p:nvSpPr>
          <p:spPr>
            <a:xfrm>
              <a:off x="5030904" y="2138577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BA7A89C3-4B54-78A2-7724-388B48630484}"/>
                </a:ext>
              </a:extLst>
            </p:cNvPr>
            <p:cNvSpPr/>
            <p:nvPr/>
          </p:nvSpPr>
          <p:spPr>
            <a:xfrm>
              <a:off x="5030904" y="2352675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BEDFA4D1-CB44-CE25-38A7-0158113CC697}"/>
                </a:ext>
              </a:extLst>
            </p:cNvPr>
            <p:cNvSpPr/>
            <p:nvPr/>
          </p:nvSpPr>
          <p:spPr>
            <a:xfrm>
              <a:off x="5030904" y="2566773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9CFDD45C-DF2C-F716-E7A2-87E8A58BC066}"/>
                </a:ext>
              </a:extLst>
            </p:cNvPr>
            <p:cNvSpPr/>
            <p:nvPr/>
          </p:nvSpPr>
          <p:spPr>
            <a:xfrm>
              <a:off x="5030904" y="2780871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F70FE70D-9888-AE82-46E1-69C46D43C1AE}"/>
                </a:ext>
              </a:extLst>
            </p:cNvPr>
            <p:cNvSpPr/>
            <p:nvPr/>
          </p:nvSpPr>
          <p:spPr>
            <a:xfrm>
              <a:off x="5030904" y="2991709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6A66E3A-5F6E-99A0-F234-FC9426473346}"/>
                </a:ext>
              </a:extLst>
            </p:cNvPr>
            <p:cNvSpPr/>
            <p:nvPr/>
          </p:nvSpPr>
          <p:spPr>
            <a:xfrm>
              <a:off x="5030904" y="3205807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CDEA3EB8-CCD8-053C-A244-09041DEFEDCF}"/>
                </a:ext>
              </a:extLst>
            </p:cNvPr>
            <p:cNvSpPr/>
            <p:nvPr/>
          </p:nvSpPr>
          <p:spPr>
            <a:xfrm>
              <a:off x="5030904" y="3419905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26ADC796-083B-EB0F-E49D-64A3FE0E22BD}"/>
              </a:ext>
            </a:extLst>
          </p:cNvPr>
          <p:cNvGrpSpPr/>
          <p:nvPr/>
        </p:nvGrpSpPr>
        <p:grpSpPr>
          <a:xfrm>
            <a:off x="5720814" y="4791367"/>
            <a:ext cx="628650" cy="1495426"/>
            <a:chOff x="838200" y="2138577"/>
            <a:chExt cx="628650" cy="1495426"/>
          </a:xfrm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14D34179-85AA-4680-39DA-C86D296D3E3D}"/>
                </a:ext>
              </a:extLst>
            </p:cNvPr>
            <p:cNvSpPr/>
            <p:nvPr/>
          </p:nvSpPr>
          <p:spPr>
            <a:xfrm>
              <a:off x="838200" y="213857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B3707B3-C1FD-42E9-88E0-7C325D0A940B}"/>
                </a:ext>
              </a:extLst>
            </p:cNvPr>
            <p:cNvSpPr/>
            <p:nvPr/>
          </p:nvSpPr>
          <p:spPr>
            <a:xfrm>
              <a:off x="1047750" y="213857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4454B339-1B77-4081-4350-A93CC27A1C68}"/>
                </a:ext>
              </a:extLst>
            </p:cNvPr>
            <p:cNvSpPr/>
            <p:nvPr/>
          </p:nvSpPr>
          <p:spPr>
            <a:xfrm>
              <a:off x="1257300" y="213857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A9DAA074-FD1E-9BE8-A75A-48F5C7298B3F}"/>
                </a:ext>
              </a:extLst>
            </p:cNvPr>
            <p:cNvSpPr/>
            <p:nvPr/>
          </p:nvSpPr>
          <p:spPr>
            <a:xfrm>
              <a:off x="838200" y="235267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99569ECC-C1C2-9B4F-1B70-483DD0D8F9D0}"/>
                </a:ext>
              </a:extLst>
            </p:cNvPr>
            <p:cNvSpPr/>
            <p:nvPr/>
          </p:nvSpPr>
          <p:spPr>
            <a:xfrm>
              <a:off x="1047750" y="235267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09716B1C-7A1B-75B2-80CE-41D9FF65CDCE}"/>
                </a:ext>
              </a:extLst>
            </p:cNvPr>
            <p:cNvSpPr/>
            <p:nvPr/>
          </p:nvSpPr>
          <p:spPr>
            <a:xfrm>
              <a:off x="1257300" y="235267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C4190D4B-E500-8BF7-4BA9-7261B74B63BB}"/>
                </a:ext>
              </a:extLst>
            </p:cNvPr>
            <p:cNvSpPr/>
            <p:nvPr/>
          </p:nvSpPr>
          <p:spPr>
            <a:xfrm>
              <a:off x="838200" y="2566773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2BF8F3A1-A342-656C-0585-CBC9A1DCA20A}"/>
                </a:ext>
              </a:extLst>
            </p:cNvPr>
            <p:cNvSpPr/>
            <p:nvPr/>
          </p:nvSpPr>
          <p:spPr>
            <a:xfrm>
              <a:off x="1047750" y="2566773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7B62DCE9-4C0A-EBDE-88DB-B779C21046A7}"/>
                </a:ext>
              </a:extLst>
            </p:cNvPr>
            <p:cNvSpPr/>
            <p:nvPr/>
          </p:nvSpPr>
          <p:spPr>
            <a:xfrm>
              <a:off x="1257300" y="2566773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3297626E-7A9B-CBDB-E6AF-78BA17E04EAB}"/>
                </a:ext>
              </a:extLst>
            </p:cNvPr>
            <p:cNvSpPr/>
            <p:nvPr/>
          </p:nvSpPr>
          <p:spPr>
            <a:xfrm>
              <a:off x="838200" y="2780871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7A723177-3F04-D9C5-0C2F-0E6EE0EE1537}"/>
                </a:ext>
              </a:extLst>
            </p:cNvPr>
            <p:cNvSpPr/>
            <p:nvPr/>
          </p:nvSpPr>
          <p:spPr>
            <a:xfrm>
              <a:off x="1047750" y="2780871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436FC1C9-08AF-8FF4-F865-B9E09EBE61D8}"/>
                </a:ext>
              </a:extLst>
            </p:cNvPr>
            <p:cNvSpPr/>
            <p:nvPr/>
          </p:nvSpPr>
          <p:spPr>
            <a:xfrm>
              <a:off x="1257300" y="2780871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6C3F27DF-080E-D962-69A0-D6CAF124FB3A}"/>
                </a:ext>
              </a:extLst>
            </p:cNvPr>
            <p:cNvSpPr/>
            <p:nvPr/>
          </p:nvSpPr>
          <p:spPr>
            <a:xfrm>
              <a:off x="838200" y="2991709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5B6C45A9-7056-4781-6367-E9D150A6B9E8}"/>
                </a:ext>
              </a:extLst>
            </p:cNvPr>
            <p:cNvSpPr/>
            <p:nvPr/>
          </p:nvSpPr>
          <p:spPr>
            <a:xfrm>
              <a:off x="1047750" y="2991709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2E613273-3C8E-4D27-ED37-2382467BC033}"/>
                </a:ext>
              </a:extLst>
            </p:cNvPr>
            <p:cNvSpPr/>
            <p:nvPr/>
          </p:nvSpPr>
          <p:spPr>
            <a:xfrm>
              <a:off x="1257300" y="2991709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AEB9A603-21A8-9F3E-00FA-B3A3610597F7}"/>
                </a:ext>
              </a:extLst>
            </p:cNvPr>
            <p:cNvSpPr/>
            <p:nvPr/>
          </p:nvSpPr>
          <p:spPr>
            <a:xfrm>
              <a:off x="838200" y="320580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196CFF57-9AEA-5683-567A-89DC63E38FD3}"/>
                </a:ext>
              </a:extLst>
            </p:cNvPr>
            <p:cNvSpPr/>
            <p:nvPr/>
          </p:nvSpPr>
          <p:spPr>
            <a:xfrm>
              <a:off x="1047750" y="320580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30989341-DB2E-2E86-9408-0BA8C62FD45E}"/>
                </a:ext>
              </a:extLst>
            </p:cNvPr>
            <p:cNvSpPr/>
            <p:nvPr/>
          </p:nvSpPr>
          <p:spPr>
            <a:xfrm>
              <a:off x="1257300" y="320580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BD44F36C-51C9-31F8-19E4-10477FFC2E49}"/>
                </a:ext>
              </a:extLst>
            </p:cNvPr>
            <p:cNvSpPr/>
            <p:nvPr/>
          </p:nvSpPr>
          <p:spPr>
            <a:xfrm>
              <a:off x="838200" y="341990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253FE7E2-09C6-EA72-FEAC-E7D6BA33A8D8}"/>
                </a:ext>
              </a:extLst>
            </p:cNvPr>
            <p:cNvSpPr/>
            <p:nvPr/>
          </p:nvSpPr>
          <p:spPr>
            <a:xfrm>
              <a:off x="1047750" y="341990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67C31346-3F4F-2245-6623-76D74F38CCFD}"/>
                </a:ext>
              </a:extLst>
            </p:cNvPr>
            <p:cNvSpPr/>
            <p:nvPr/>
          </p:nvSpPr>
          <p:spPr>
            <a:xfrm>
              <a:off x="1257300" y="341990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9E53E8AC-6421-26CF-F340-9B86FB9D87D1}"/>
              </a:ext>
            </a:extLst>
          </p:cNvPr>
          <p:cNvGrpSpPr/>
          <p:nvPr/>
        </p:nvGrpSpPr>
        <p:grpSpPr>
          <a:xfrm rot="5400000">
            <a:off x="7093862" y="5217933"/>
            <a:ext cx="628650" cy="853132"/>
            <a:chOff x="838200" y="2780871"/>
            <a:chExt cx="628650" cy="853132"/>
          </a:xfrm>
          <a:solidFill>
            <a:srgbClr val="D7AEFA"/>
          </a:solidFill>
        </p:grpSpPr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46A91495-758C-3586-FE94-9B7F1C2E86E2}"/>
                </a:ext>
              </a:extLst>
            </p:cNvPr>
            <p:cNvSpPr/>
            <p:nvPr/>
          </p:nvSpPr>
          <p:spPr>
            <a:xfrm>
              <a:off x="838200" y="2780871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D639952-DB9E-FBBE-8428-A344B894F3B2}"/>
                </a:ext>
              </a:extLst>
            </p:cNvPr>
            <p:cNvSpPr/>
            <p:nvPr/>
          </p:nvSpPr>
          <p:spPr>
            <a:xfrm>
              <a:off x="1047750" y="2780871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F669223C-CA2F-27DC-BE52-E658E4E06A8C}"/>
                </a:ext>
              </a:extLst>
            </p:cNvPr>
            <p:cNvSpPr/>
            <p:nvPr/>
          </p:nvSpPr>
          <p:spPr>
            <a:xfrm>
              <a:off x="1257300" y="2780871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9C9E68BB-C0C8-6DA3-0382-90E18F5B7489}"/>
                </a:ext>
              </a:extLst>
            </p:cNvPr>
            <p:cNvSpPr/>
            <p:nvPr/>
          </p:nvSpPr>
          <p:spPr>
            <a:xfrm>
              <a:off x="838200" y="2991709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7A7C1249-9C93-83EA-95B3-DC3BCA5EB99B}"/>
                </a:ext>
              </a:extLst>
            </p:cNvPr>
            <p:cNvSpPr/>
            <p:nvPr/>
          </p:nvSpPr>
          <p:spPr>
            <a:xfrm>
              <a:off x="1047750" y="2991709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2B6BC423-E693-556E-BC6A-A789314ABBDA}"/>
                </a:ext>
              </a:extLst>
            </p:cNvPr>
            <p:cNvSpPr/>
            <p:nvPr/>
          </p:nvSpPr>
          <p:spPr>
            <a:xfrm>
              <a:off x="1257300" y="2991709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DA18DA6A-EA68-B691-C14D-C13A8D79A1BE}"/>
                </a:ext>
              </a:extLst>
            </p:cNvPr>
            <p:cNvSpPr/>
            <p:nvPr/>
          </p:nvSpPr>
          <p:spPr>
            <a:xfrm>
              <a:off x="838200" y="3205807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760F022-0078-12A4-2E0E-FED86F753455}"/>
                </a:ext>
              </a:extLst>
            </p:cNvPr>
            <p:cNvSpPr/>
            <p:nvPr/>
          </p:nvSpPr>
          <p:spPr>
            <a:xfrm>
              <a:off x="1047750" y="3205807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BCAEE8A0-1281-D7F9-64A1-539C6F5DE9CA}"/>
                </a:ext>
              </a:extLst>
            </p:cNvPr>
            <p:cNvSpPr/>
            <p:nvPr/>
          </p:nvSpPr>
          <p:spPr>
            <a:xfrm>
              <a:off x="1257300" y="3205807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9B8894A-DE12-5581-93FA-4439AB4B6189}"/>
                </a:ext>
              </a:extLst>
            </p:cNvPr>
            <p:cNvSpPr/>
            <p:nvPr/>
          </p:nvSpPr>
          <p:spPr>
            <a:xfrm>
              <a:off x="838200" y="3419905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F8F25CD-8C86-1987-826E-E42DACFC1CB8}"/>
                </a:ext>
              </a:extLst>
            </p:cNvPr>
            <p:cNvSpPr/>
            <p:nvPr/>
          </p:nvSpPr>
          <p:spPr>
            <a:xfrm>
              <a:off x="1047750" y="3419905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6ED87A21-38D1-98D6-1431-1EDAF723D01D}"/>
                </a:ext>
              </a:extLst>
            </p:cNvPr>
            <p:cNvSpPr/>
            <p:nvPr/>
          </p:nvSpPr>
          <p:spPr>
            <a:xfrm>
              <a:off x="1257300" y="3419905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4" name="TextBox 253">
            <a:extLst>
              <a:ext uri="{FF2B5EF4-FFF2-40B4-BE49-F238E27FC236}">
                <a16:creationId xmlns:a16="http://schemas.microsoft.com/office/drawing/2014/main" id="{9B18517B-D0C3-DCDD-AF37-B3674C0F64FF}"/>
              </a:ext>
            </a:extLst>
          </p:cNvPr>
          <p:cNvSpPr txBox="1"/>
          <p:nvPr/>
        </p:nvSpPr>
        <p:spPr>
          <a:xfrm>
            <a:off x="9441514" y="5124225"/>
            <a:ext cx="1056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rgbClr val="D7AEFA"/>
                </a:solidFill>
              </a:rPr>
              <a:t>V</a:t>
            </a:r>
          </a:p>
          <a:p>
            <a:pPr algn="ctr"/>
            <a:r>
              <a:rPr lang="en-CA" sz="2400" b="1" dirty="0">
                <a:solidFill>
                  <a:srgbClr val="D7AEFA"/>
                </a:solidFill>
              </a:rPr>
              <a:t>Value</a:t>
            </a: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F723606B-10A2-37A0-87D3-7C9CFD2C36DE}"/>
              </a:ext>
            </a:extLst>
          </p:cNvPr>
          <p:cNvGrpSpPr/>
          <p:nvPr/>
        </p:nvGrpSpPr>
        <p:grpSpPr>
          <a:xfrm>
            <a:off x="8381161" y="4792011"/>
            <a:ext cx="838200" cy="1495426"/>
            <a:chOff x="4402254" y="2138577"/>
            <a:chExt cx="838200" cy="1495426"/>
          </a:xfrm>
          <a:solidFill>
            <a:srgbClr val="D7AEFA"/>
          </a:solidFill>
        </p:grpSpPr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0B06533E-64A7-58B7-790A-56E68A6488E0}"/>
                </a:ext>
              </a:extLst>
            </p:cNvPr>
            <p:cNvGrpSpPr/>
            <p:nvPr/>
          </p:nvGrpSpPr>
          <p:grpSpPr>
            <a:xfrm>
              <a:off x="4402254" y="2138577"/>
              <a:ext cx="628650" cy="1495426"/>
              <a:chOff x="838200" y="2138577"/>
              <a:chExt cx="628650" cy="1495426"/>
            </a:xfrm>
            <a:grpFill/>
          </p:grpSpPr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73B50FDE-1B7D-867C-9BF0-243ACE8D571A}"/>
                  </a:ext>
                </a:extLst>
              </p:cNvPr>
              <p:cNvSpPr/>
              <p:nvPr/>
            </p:nvSpPr>
            <p:spPr>
              <a:xfrm>
                <a:off x="838200" y="213857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FBD61B20-3CEE-942F-D3F1-86EA59154014}"/>
                  </a:ext>
                </a:extLst>
              </p:cNvPr>
              <p:cNvSpPr/>
              <p:nvPr/>
            </p:nvSpPr>
            <p:spPr>
              <a:xfrm>
                <a:off x="1047750" y="213857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BB04265B-D7F8-A1D0-EBA4-B99DE5777898}"/>
                  </a:ext>
                </a:extLst>
              </p:cNvPr>
              <p:cNvSpPr/>
              <p:nvPr/>
            </p:nvSpPr>
            <p:spPr>
              <a:xfrm>
                <a:off x="1257300" y="213857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54996B98-CC7E-DF38-CBD1-B9290FC1454D}"/>
                  </a:ext>
                </a:extLst>
              </p:cNvPr>
              <p:cNvSpPr/>
              <p:nvPr/>
            </p:nvSpPr>
            <p:spPr>
              <a:xfrm>
                <a:off x="838200" y="235267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F51B08B7-33B2-5228-ABA0-E4E2998D898A}"/>
                  </a:ext>
                </a:extLst>
              </p:cNvPr>
              <p:cNvSpPr/>
              <p:nvPr/>
            </p:nvSpPr>
            <p:spPr>
              <a:xfrm>
                <a:off x="1047750" y="235267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F4B3E9AA-472E-26B6-B3B5-59E33484B0E8}"/>
                  </a:ext>
                </a:extLst>
              </p:cNvPr>
              <p:cNvSpPr/>
              <p:nvPr/>
            </p:nvSpPr>
            <p:spPr>
              <a:xfrm>
                <a:off x="1257300" y="235267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9BF9E737-B00F-CAAC-DB47-41B12830F406}"/>
                  </a:ext>
                </a:extLst>
              </p:cNvPr>
              <p:cNvSpPr/>
              <p:nvPr/>
            </p:nvSpPr>
            <p:spPr>
              <a:xfrm>
                <a:off x="838200" y="2566773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4B398997-4F88-5AC9-4F48-E611CED5C944}"/>
                  </a:ext>
                </a:extLst>
              </p:cNvPr>
              <p:cNvSpPr/>
              <p:nvPr/>
            </p:nvSpPr>
            <p:spPr>
              <a:xfrm>
                <a:off x="1047750" y="2566773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E5987C48-1916-A943-2ECA-471871618C49}"/>
                  </a:ext>
                </a:extLst>
              </p:cNvPr>
              <p:cNvSpPr/>
              <p:nvPr/>
            </p:nvSpPr>
            <p:spPr>
              <a:xfrm>
                <a:off x="1257300" y="2566773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43539809-1BD7-3457-AB3E-7D5E06FAB1E0}"/>
                  </a:ext>
                </a:extLst>
              </p:cNvPr>
              <p:cNvSpPr/>
              <p:nvPr/>
            </p:nvSpPr>
            <p:spPr>
              <a:xfrm>
                <a:off x="838200" y="2780871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F863DC36-20F2-77B0-8E93-8AB4B4E4302C}"/>
                  </a:ext>
                </a:extLst>
              </p:cNvPr>
              <p:cNvSpPr/>
              <p:nvPr/>
            </p:nvSpPr>
            <p:spPr>
              <a:xfrm>
                <a:off x="1047750" y="2780871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F3ED6162-D8B8-789D-B349-B7B68ADB01E4}"/>
                  </a:ext>
                </a:extLst>
              </p:cNvPr>
              <p:cNvSpPr/>
              <p:nvPr/>
            </p:nvSpPr>
            <p:spPr>
              <a:xfrm>
                <a:off x="1257300" y="2780871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C5FEF205-9427-F74B-711E-2452C90E988D}"/>
                  </a:ext>
                </a:extLst>
              </p:cNvPr>
              <p:cNvSpPr/>
              <p:nvPr/>
            </p:nvSpPr>
            <p:spPr>
              <a:xfrm>
                <a:off x="838200" y="2991709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330735A6-1B87-5BD1-66F2-D0B973D8C8BE}"/>
                  </a:ext>
                </a:extLst>
              </p:cNvPr>
              <p:cNvSpPr/>
              <p:nvPr/>
            </p:nvSpPr>
            <p:spPr>
              <a:xfrm>
                <a:off x="1047750" y="2991709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BEEAB888-D5C2-8C30-3157-BDDE3718AB40}"/>
                  </a:ext>
                </a:extLst>
              </p:cNvPr>
              <p:cNvSpPr/>
              <p:nvPr/>
            </p:nvSpPr>
            <p:spPr>
              <a:xfrm>
                <a:off x="1257300" y="2991709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C5C1EBA8-2BA5-1E1E-6B2D-84BC45B8CBD6}"/>
                  </a:ext>
                </a:extLst>
              </p:cNvPr>
              <p:cNvSpPr/>
              <p:nvPr/>
            </p:nvSpPr>
            <p:spPr>
              <a:xfrm>
                <a:off x="838200" y="320580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40CC90D5-9FC6-EE09-11C1-FCA3FC89809F}"/>
                  </a:ext>
                </a:extLst>
              </p:cNvPr>
              <p:cNvSpPr/>
              <p:nvPr/>
            </p:nvSpPr>
            <p:spPr>
              <a:xfrm>
                <a:off x="1047750" y="320580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29A29CD7-21D2-A850-2BD2-71E902492B5C}"/>
                  </a:ext>
                </a:extLst>
              </p:cNvPr>
              <p:cNvSpPr/>
              <p:nvPr/>
            </p:nvSpPr>
            <p:spPr>
              <a:xfrm>
                <a:off x="1257300" y="320580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1C889897-45FA-BD32-E7F1-A276F6EBF92D}"/>
                  </a:ext>
                </a:extLst>
              </p:cNvPr>
              <p:cNvSpPr/>
              <p:nvPr/>
            </p:nvSpPr>
            <p:spPr>
              <a:xfrm>
                <a:off x="838200" y="341990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70DB448F-6A0F-FC17-5EDB-0C413693C769}"/>
                  </a:ext>
                </a:extLst>
              </p:cNvPr>
              <p:cNvSpPr/>
              <p:nvPr/>
            </p:nvSpPr>
            <p:spPr>
              <a:xfrm>
                <a:off x="1047750" y="341990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01FB3F1C-CABC-B398-3A06-EA9E250744FD}"/>
                  </a:ext>
                </a:extLst>
              </p:cNvPr>
              <p:cNvSpPr/>
              <p:nvPr/>
            </p:nvSpPr>
            <p:spPr>
              <a:xfrm>
                <a:off x="1257300" y="341990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9775C380-BFE0-D381-D07A-96002CFB79F2}"/>
                </a:ext>
              </a:extLst>
            </p:cNvPr>
            <p:cNvSpPr/>
            <p:nvPr/>
          </p:nvSpPr>
          <p:spPr>
            <a:xfrm>
              <a:off x="5030904" y="2138577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00C76182-C0D3-6FD9-34F6-4F5A5241759B}"/>
                </a:ext>
              </a:extLst>
            </p:cNvPr>
            <p:cNvSpPr/>
            <p:nvPr/>
          </p:nvSpPr>
          <p:spPr>
            <a:xfrm>
              <a:off x="5030904" y="2352675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B6C189E7-ED9E-96B8-1613-8F3C95AD48D7}"/>
                </a:ext>
              </a:extLst>
            </p:cNvPr>
            <p:cNvSpPr/>
            <p:nvPr/>
          </p:nvSpPr>
          <p:spPr>
            <a:xfrm>
              <a:off x="5030904" y="2566773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D5D4FC48-49BA-C526-811B-32501C21DBAA}"/>
                </a:ext>
              </a:extLst>
            </p:cNvPr>
            <p:cNvSpPr/>
            <p:nvPr/>
          </p:nvSpPr>
          <p:spPr>
            <a:xfrm>
              <a:off x="5030904" y="2780871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00BE49FB-4E65-DFB8-3C5C-F174B571496C}"/>
                </a:ext>
              </a:extLst>
            </p:cNvPr>
            <p:cNvSpPr/>
            <p:nvPr/>
          </p:nvSpPr>
          <p:spPr>
            <a:xfrm>
              <a:off x="5030904" y="2991709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E891EEEF-B8D0-ED13-C3F2-1D4580DDFEC0}"/>
                </a:ext>
              </a:extLst>
            </p:cNvPr>
            <p:cNvSpPr/>
            <p:nvPr/>
          </p:nvSpPr>
          <p:spPr>
            <a:xfrm>
              <a:off x="5030904" y="3205807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AA0B425A-D114-18DF-9268-110EF9AE6E1D}"/>
                </a:ext>
              </a:extLst>
            </p:cNvPr>
            <p:cNvSpPr/>
            <p:nvPr/>
          </p:nvSpPr>
          <p:spPr>
            <a:xfrm>
              <a:off x="5030904" y="3419905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86" name="Title 1">
            <a:extLst>
              <a:ext uri="{FF2B5EF4-FFF2-40B4-BE49-F238E27FC236}">
                <a16:creationId xmlns:a16="http://schemas.microsoft.com/office/drawing/2014/main" id="{0D00E069-CA30-6CDE-51A6-2774714C1713}"/>
              </a:ext>
            </a:extLst>
          </p:cNvPr>
          <p:cNvSpPr txBox="1">
            <a:spLocks/>
          </p:cNvSpPr>
          <p:nvPr/>
        </p:nvSpPr>
        <p:spPr>
          <a:xfrm>
            <a:off x="-17427" y="45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Self-attention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EDBFD8D2-F2FB-95FD-7157-48A0C4529F04}"/>
              </a:ext>
            </a:extLst>
          </p:cNvPr>
          <p:cNvSpPr txBox="1"/>
          <p:nvPr/>
        </p:nvSpPr>
        <p:spPr>
          <a:xfrm>
            <a:off x="228600" y="1330101"/>
            <a:ext cx="32361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1- Encode positional information</a:t>
            </a:r>
          </a:p>
          <a:p>
            <a:endParaRPr lang="en-CA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CA" sz="2800" dirty="0"/>
              <a:t>2-Extract </a:t>
            </a:r>
            <a:r>
              <a:rPr lang="en-CA" sz="2800" b="1" dirty="0"/>
              <a:t>Key</a:t>
            </a:r>
            <a:r>
              <a:rPr lang="en-CA" sz="2800" dirty="0"/>
              <a:t>, </a:t>
            </a:r>
            <a:r>
              <a:rPr lang="en-CA" sz="2800" b="1" dirty="0"/>
              <a:t>Query</a:t>
            </a:r>
            <a:r>
              <a:rPr lang="en-CA" sz="2800" dirty="0"/>
              <a:t> and </a:t>
            </a:r>
            <a:r>
              <a:rPr lang="en-CA" sz="2800" b="1" dirty="0"/>
              <a:t>Value</a:t>
            </a:r>
          </a:p>
        </p:txBody>
      </p:sp>
      <p:pic>
        <p:nvPicPr>
          <p:cNvPr id="2" name="Graphic 1" descr="Close with solid fill">
            <a:extLst>
              <a:ext uri="{FF2B5EF4-FFF2-40B4-BE49-F238E27FC236}">
                <a16:creationId xmlns:a16="http://schemas.microsoft.com/office/drawing/2014/main" id="{2C111EB4-6C76-0563-7BAA-E9BFACD98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5503" y="2036497"/>
            <a:ext cx="320292" cy="320292"/>
          </a:xfrm>
          <a:prstGeom prst="rect">
            <a:avLst/>
          </a:prstGeom>
        </p:spPr>
      </p:pic>
      <p:pic>
        <p:nvPicPr>
          <p:cNvPr id="3" name="Graphic 2" descr="Close with solid fill">
            <a:extLst>
              <a:ext uri="{FF2B5EF4-FFF2-40B4-BE49-F238E27FC236}">
                <a16:creationId xmlns:a16="http://schemas.microsoft.com/office/drawing/2014/main" id="{7BD522FE-1CEF-8DA9-ABB4-BE3840714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0628" y="3746898"/>
            <a:ext cx="320292" cy="320292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491EB5FC-7A4C-8DBC-E77A-2773FBBB9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0628" y="5457299"/>
            <a:ext cx="320292" cy="3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51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9B43F8A-B768-6B4E-983E-03EED3777CB6}"/>
              </a:ext>
            </a:extLst>
          </p:cNvPr>
          <p:cNvGrpSpPr/>
          <p:nvPr/>
        </p:nvGrpSpPr>
        <p:grpSpPr>
          <a:xfrm>
            <a:off x="3464769" y="2162225"/>
            <a:ext cx="838200" cy="1495426"/>
            <a:chOff x="4402254" y="2138577"/>
            <a:chExt cx="838200" cy="14954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30C10E-0346-0278-E796-E7A4773E0480}"/>
                </a:ext>
              </a:extLst>
            </p:cNvPr>
            <p:cNvGrpSpPr/>
            <p:nvPr/>
          </p:nvGrpSpPr>
          <p:grpSpPr>
            <a:xfrm>
              <a:off x="4402254" y="2138577"/>
              <a:ext cx="628650" cy="1495426"/>
              <a:chOff x="838200" y="2138577"/>
              <a:chExt cx="628650" cy="1495426"/>
            </a:xfrm>
            <a:solidFill>
              <a:srgbClr val="CC0000"/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79354D8-E439-7A74-12F2-33E11E9B92C9}"/>
                  </a:ext>
                </a:extLst>
              </p:cNvPr>
              <p:cNvSpPr/>
              <p:nvPr/>
            </p:nvSpPr>
            <p:spPr>
              <a:xfrm>
                <a:off x="838200" y="213857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4CE643A-8EE8-0B39-2D57-8968C81AD4DB}"/>
                  </a:ext>
                </a:extLst>
              </p:cNvPr>
              <p:cNvSpPr/>
              <p:nvPr/>
            </p:nvSpPr>
            <p:spPr>
              <a:xfrm>
                <a:off x="1047750" y="213857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445EFD-C11E-78DE-FE3F-25BD99EBA06F}"/>
                  </a:ext>
                </a:extLst>
              </p:cNvPr>
              <p:cNvSpPr/>
              <p:nvPr/>
            </p:nvSpPr>
            <p:spPr>
              <a:xfrm>
                <a:off x="1257300" y="213857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1A7EBBE-0F6B-9ABC-E00F-0963126576CA}"/>
                  </a:ext>
                </a:extLst>
              </p:cNvPr>
              <p:cNvSpPr/>
              <p:nvPr/>
            </p:nvSpPr>
            <p:spPr>
              <a:xfrm>
                <a:off x="838200" y="235267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198C1D3-6EBB-B807-D34B-5C7197E48F99}"/>
                  </a:ext>
                </a:extLst>
              </p:cNvPr>
              <p:cNvSpPr/>
              <p:nvPr/>
            </p:nvSpPr>
            <p:spPr>
              <a:xfrm>
                <a:off x="1047750" y="235267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919E7AA-64E6-E14D-0024-4B858BD5D049}"/>
                  </a:ext>
                </a:extLst>
              </p:cNvPr>
              <p:cNvSpPr/>
              <p:nvPr/>
            </p:nvSpPr>
            <p:spPr>
              <a:xfrm>
                <a:off x="1257300" y="235267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CC8636D-D740-0888-C6E5-33190283C0BF}"/>
                  </a:ext>
                </a:extLst>
              </p:cNvPr>
              <p:cNvSpPr/>
              <p:nvPr/>
            </p:nvSpPr>
            <p:spPr>
              <a:xfrm>
                <a:off x="838200" y="2566773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74905A8-FBD9-CF68-2800-B12D880D5422}"/>
                  </a:ext>
                </a:extLst>
              </p:cNvPr>
              <p:cNvSpPr/>
              <p:nvPr/>
            </p:nvSpPr>
            <p:spPr>
              <a:xfrm>
                <a:off x="1047750" y="2566773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C07475D-BC98-DA95-5AA4-F49AADC1223A}"/>
                  </a:ext>
                </a:extLst>
              </p:cNvPr>
              <p:cNvSpPr/>
              <p:nvPr/>
            </p:nvSpPr>
            <p:spPr>
              <a:xfrm>
                <a:off x="1257300" y="2566773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5865342-C095-889E-A6EC-53EA572A422F}"/>
                  </a:ext>
                </a:extLst>
              </p:cNvPr>
              <p:cNvSpPr/>
              <p:nvPr/>
            </p:nvSpPr>
            <p:spPr>
              <a:xfrm>
                <a:off x="838200" y="2780871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B370567-F777-F960-EF41-3231F14C2E24}"/>
                  </a:ext>
                </a:extLst>
              </p:cNvPr>
              <p:cNvSpPr/>
              <p:nvPr/>
            </p:nvSpPr>
            <p:spPr>
              <a:xfrm>
                <a:off x="1047750" y="2780871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6F2BD6-323D-D402-61F2-A4335B6C73A6}"/>
                  </a:ext>
                </a:extLst>
              </p:cNvPr>
              <p:cNvSpPr/>
              <p:nvPr/>
            </p:nvSpPr>
            <p:spPr>
              <a:xfrm>
                <a:off x="1257300" y="2780871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30104BD-618B-3A0A-39CD-9524F8D250E8}"/>
                  </a:ext>
                </a:extLst>
              </p:cNvPr>
              <p:cNvSpPr/>
              <p:nvPr/>
            </p:nvSpPr>
            <p:spPr>
              <a:xfrm>
                <a:off x="838200" y="2991709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0C6F62D-16E2-8CE8-5782-10661CEC602A}"/>
                  </a:ext>
                </a:extLst>
              </p:cNvPr>
              <p:cNvSpPr/>
              <p:nvPr/>
            </p:nvSpPr>
            <p:spPr>
              <a:xfrm>
                <a:off x="1047750" y="2991709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D02DEC3-A795-AA3F-E3C7-0EA237398E0D}"/>
                  </a:ext>
                </a:extLst>
              </p:cNvPr>
              <p:cNvSpPr/>
              <p:nvPr/>
            </p:nvSpPr>
            <p:spPr>
              <a:xfrm>
                <a:off x="1257300" y="2991709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2784447-AB9F-85F7-24CD-2A85C78389A0}"/>
                  </a:ext>
                </a:extLst>
              </p:cNvPr>
              <p:cNvSpPr/>
              <p:nvPr/>
            </p:nvSpPr>
            <p:spPr>
              <a:xfrm>
                <a:off x="838200" y="320580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57EAAEF-A00D-40C7-B884-CDC5FDAB3D90}"/>
                  </a:ext>
                </a:extLst>
              </p:cNvPr>
              <p:cNvSpPr/>
              <p:nvPr/>
            </p:nvSpPr>
            <p:spPr>
              <a:xfrm>
                <a:off x="1047750" y="320580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2BA3A30-ECD0-F0B5-26BC-80A17B231493}"/>
                  </a:ext>
                </a:extLst>
              </p:cNvPr>
              <p:cNvSpPr/>
              <p:nvPr/>
            </p:nvSpPr>
            <p:spPr>
              <a:xfrm>
                <a:off x="1257300" y="320580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BC018A5-43A2-7B77-42C7-E7C969A838C0}"/>
                  </a:ext>
                </a:extLst>
              </p:cNvPr>
              <p:cNvSpPr/>
              <p:nvPr/>
            </p:nvSpPr>
            <p:spPr>
              <a:xfrm>
                <a:off x="838200" y="341990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B33DF70-84BB-D9D9-77C5-CA73C09E2A8E}"/>
                  </a:ext>
                </a:extLst>
              </p:cNvPr>
              <p:cNvSpPr/>
              <p:nvPr/>
            </p:nvSpPr>
            <p:spPr>
              <a:xfrm>
                <a:off x="1047750" y="341990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1616323-7B5A-630F-98E3-E44BA286579D}"/>
                  </a:ext>
                </a:extLst>
              </p:cNvPr>
              <p:cNvSpPr/>
              <p:nvPr/>
            </p:nvSpPr>
            <p:spPr>
              <a:xfrm>
                <a:off x="1257300" y="341990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FA656A-726A-41C1-3D3C-E270D048B465}"/>
                </a:ext>
              </a:extLst>
            </p:cNvPr>
            <p:cNvSpPr/>
            <p:nvPr/>
          </p:nvSpPr>
          <p:spPr>
            <a:xfrm>
              <a:off x="5030904" y="2138577"/>
              <a:ext cx="209550" cy="214098"/>
            </a:xfrm>
            <a:prstGeom prst="rect">
              <a:avLst/>
            </a:prstGeom>
            <a:solidFill>
              <a:srgbClr val="CC0000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5E0F38-2265-FD64-BFAD-16E67F33E0AD}"/>
                </a:ext>
              </a:extLst>
            </p:cNvPr>
            <p:cNvSpPr/>
            <p:nvPr/>
          </p:nvSpPr>
          <p:spPr>
            <a:xfrm>
              <a:off x="5030904" y="2352675"/>
              <a:ext cx="209550" cy="214098"/>
            </a:xfrm>
            <a:prstGeom prst="rect">
              <a:avLst/>
            </a:prstGeom>
            <a:solidFill>
              <a:srgbClr val="CC0000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1AA8350-FC0C-45FF-B9B3-71FD536E2DA3}"/>
                </a:ext>
              </a:extLst>
            </p:cNvPr>
            <p:cNvSpPr/>
            <p:nvPr/>
          </p:nvSpPr>
          <p:spPr>
            <a:xfrm>
              <a:off x="5030904" y="2566773"/>
              <a:ext cx="209550" cy="214098"/>
            </a:xfrm>
            <a:prstGeom prst="rect">
              <a:avLst/>
            </a:prstGeom>
            <a:solidFill>
              <a:srgbClr val="CC0000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C51C0C-0902-4DB5-3F1E-2828AAB91EEA}"/>
                </a:ext>
              </a:extLst>
            </p:cNvPr>
            <p:cNvSpPr/>
            <p:nvPr/>
          </p:nvSpPr>
          <p:spPr>
            <a:xfrm>
              <a:off x="5030904" y="2780871"/>
              <a:ext cx="209550" cy="214098"/>
            </a:xfrm>
            <a:prstGeom prst="rect">
              <a:avLst/>
            </a:prstGeom>
            <a:solidFill>
              <a:srgbClr val="CC0000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8A7D26-6773-BD3E-7E6B-29B578A7F209}"/>
                </a:ext>
              </a:extLst>
            </p:cNvPr>
            <p:cNvSpPr/>
            <p:nvPr/>
          </p:nvSpPr>
          <p:spPr>
            <a:xfrm>
              <a:off x="5030904" y="2991709"/>
              <a:ext cx="209550" cy="214098"/>
            </a:xfrm>
            <a:prstGeom prst="rect">
              <a:avLst/>
            </a:prstGeom>
            <a:solidFill>
              <a:srgbClr val="CC0000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D7A63F-8CBE-E9AF-38CE-B9E5E378AC02}"/>
                </a:ext>
              </a:extLst>
            </p:cNvPr>
            <p:cNvSpPr/>
            <p:nvPr/>
          </p:nvSpPr>
          <p:spPr>
            <a:xfrm>
              <a:off x="5030904" y="3205807"/>
              <a:ext cx="209550" cy="214098"/>
            </a:xfrm>
            <a:prstGeom prst="rect">
              <a:avLst/>
            </a:prstGeom>
            <a:solidFill>
              <a:srgbClr val="CC0000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F61A8EA-6DD3-AECE-81E2-E66BF48CAC85}"/>
                </a:ext>
              </a:extLst>
            </p:cNvPr>
            <p:cNvSpPr/>
            <p:nvPr/>
          </p:nvSpPr>
          <p:spPr>
            <a:xfrm>
              <a:off x="5030904" y="3419905"/>
              <a:ext cx="209550" cy="214098"/>
            </a:xfrm>
            <a:prstGeom prst="rect">
              <a:avLst/>
            </a:prstGeom>
            <a:solidFill>
              <a:srgbClr val="CC0000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570977A-613B-1ED7-4713-578285944B98}"/>
              </a:ext>
            </a:extLst>
          </p:cNvPr>
          <p:cNvGrpSpPr/>
          <p:nvPr/>
        </p:nvGrpSpPr>
        <p:grpSpPr>
          <a:xfrm rot="5400000">
            <a:off x="5321395" y="2170635"/>
            <a:ext cx="838200" cy="1495426"/>
            <a:chOff x="4402254" y="2138577"/>
            <a:chExt cx="838200" cy="1495426"/>
          </a:xfrm>
          <a:solidFill>
            <a:srgbClr val="F4B183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01C110D-FA17-3167-DB79-DC62CCAD2751}"/>
                </a:ext>
              </a:extLst>
            </p:cNvPr>
            <p:cNvGrpSpPr/>
            <p:nvPr/>
          </p:nvGrpSpPr>
          <p:grpSpPr>
            <a:xfrm>
              <a:off x="4402254" y="2138577"/>
              <a:ext cx="628650" cy="1495426"/>
              <a:chOff x="838200" y="2138577"/>
              <a:chExt cx="628650" cy="1495426"/>
            </a:xfrm>
            <a:grpFill/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627244F-0808-BEF0-6159-03787A965C13}"/>
                  </a:ext>
                </a:extLst>
              </p:cNvPr>
              <p:cNvSpPr/>
              <p:nvPr/>
            </p:nvSpPr>
            <p:spPr>
              <a:xfrm>
                <a:off x="838200" y="213857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781EE90-DA06-61CF-E562-1148B3A5BD72}"/>
                  </a:ext>
                </a:extLst>
              </p:cNvPr>
              <p:cNvSpPr/>
              <p:nvPr/>
            </p:nvSpPr>
            <p:spPr>
              <a:xfrm>
                <a:off x="1047750" y="213857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7A1DCBA-9BA0-412F-6FDB-2ACAF75D101D}"/>
                  </a:ext>
                </a:extLst>
              </p:cNvPr>
              <p:cNvSpPr/>
              <p:nvPr/>
            </p:nvSpPr>
            <p:spPr>
              <a:xfrm>
                <a:off x="1257300" y="213857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4113F73-3ECB-B3AA-E8C2-40116D201CA1}"/>
                  </a:ext>
                </a:extLst>
              </p:cNvPr>
              <p:cNvSpPr/>
              <p:nvPr/>
            </p:nvSpPr>
            <p:spPr>
              <a:xfrm>
                <a:off x="838200" y="235267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EA5806D-8383-C40D-8B49-3F513E6ED1A3}"/>
                  </a:ext>
                </a:extLst>
              </p:cNvPr>
              <p:cNvSpPr/>
              <p:nvPr/>
            </p:nvSpPr>
            <p:spPr>
              <a:xfrm>
                <a:off x="1047750" y="235267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BE2EDCC-B676-DBDD-74F8-9C6E0A0D2023}"/>
                  </a:ext>
                </a:extLst>
              </p:cNvPr>
              <p:cNvSpPr/>
              <p:nvPr/>
            </p:nvSpPr>
            <p:spPr>
              <a:xfrm>
                <a:off x="1257300" y="235267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7BA6808-3F69-E18F-A36D-BAD450FA4FAC}"/>
                  </a:ext>
                </a:extLst>
              </p:cNvPr>
              <p:cNvSpPr/>
              <p:nvPr/>
            </p:nvSpPr>
            <p:spPr>
              <a:xfrm>
                <a:off x="838200" y="2566773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0A36AE0-9CD5-54F0-0516-831765B5A1E4}"/>
                  </a:ext>
                </a:extLst>
              </p:cNvPr>
              <p:cNvSpPr/>
              <p:nvPr/>
            </p:nvSpPr>
            <p:spPr>
              <a:xfrm>
                <a:off x="1047750" y="2566773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5A6969A-DCAD-74F9-C310-A47563772CF2}"/>
                  </a:ext>
                </a:extLst>
              </p:cNvPr>
              <p:cNvSpPr/>
              <p:nvPr/>
            </p:nvSpPr>
            <p:spPr>
              <a:xfrm>
                <a:off x="1257300" y="2566773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04B53FA-2EBD-4528-BB26-F2C89635997C}"/>
                  </a:ext>
                </a:extLst>
              </p:cNvPr>
              <p:cNvSpPr/>
              <p:nvPr/>
            </p:nvSpPr>
            <p:spPr>
              <a:xfrm>
                <a:off x="838200" y="2780871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F2C94F4-8EAE-4DAC-0ED9-C3053933E128}"/>
                  </a:ext>
                </a:extLst>
              </p:cNvPr>
              <p:cNvSpPr/>
              <p:nvPr/>
            </p:nvSpPr>
            <p:spPr>
              <a:xfrm>
                <a:off x="1047750" y="2780871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8E8B75B-971E-0FD1-6FB5-8077A4F954AD}"/>
                  </a:ext>
                </a:extLst>
              </p:cNvPr>
              <p:cNvSpPr/>
              <p:nvPr/>
            </p:nvSpPr>
            <p:spPr>
              <a:xfrm>
                <a:off x="1257300" y="2780871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DEEB746-6F02-5CC4-0BED-07E7A0B4817A}"/>
                  </a:ext>
                </a:extLst>
              </p:cNvPr>
              <p:cNvSpPr/>
              <p:nvPr/>
            </p:nvSpPr>
            <p:spPr>
              <a:xfrm>
                <a:off x="838200" y="2991709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68A3B28-5456-D8FA-96F7-9D512ED31740}"/>
                  </a:ext>
                </a:extLst>
              </p:cNvPr>
              <p:cNvSpPr/>
              <p:nvPr/>
            </p:nvSpPr>
            <p:spPr>
              <a:xfrm>
                <a:off x="1047750" y="2991709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202559D-F44F-4085-C524-B94A883FAECD}"/>
                  </a:ext>
                </a:extLst>
              </p:cNvPr>
              <p:cNvSpPr/>
              <p:nvPr/>
            </p:nvSpPr>
            <p:spPr>
              <a:xfrm>
                <a:off x="1257300" y="2991709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E1D272B-E181-84B5-9741-E3228A7B3C66}"/>
                  </a:ext>
                </a:extLst>
              </p:cNvPr>
              <p:cNvSpPr/>
              <p:nvPr/>
            </p:nvSpPr>
            <p:spPr>
              <a:xfrm>
                <a:off x="838200" y="320580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979C012-195C-E002-D9CB-71FC8162861A}"/>
                  </a:ext>
                </a:extLst>
              </p:cNvPr>
              <p:cNvSpPr/>
              <p:nvPr/>
            </p:nvSpPr>
            <p:spPr>
              <a:xfrm>
                <a:off x="1047750" y="320580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8A3F41C-7D29-F198-A98E-7F7EA9415F0B}"/>
                  </a:ext>
                </a:extLst>
              </p:cNvPr>
              <p:cNvSpPr/>
              <p:nvPr/>
            </p:nvSpPr>
            <p:spPr>
              <a:xfrm>
                <a:off x="1257300" y="320580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EAEEE48-A111-162F-51D6-6A53B8C9BFEF}"/>
                  </a:ext>
                </a:extLst>
              </p:cNvPr>
              <p:cNvSpPr/>
              <p:nvPr/>
            </p:nvSpPr>
            <p:spPr>
              <a:xfrm>
                <a:off x="838200" y="341990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A9CEDCC-CAD3-9728-EBDE-FBB309568E3C}"/>
                  </a:ext>
                </a:extLst>
              </p:cNvPr>
              <p:cNvSpPr/>
              <p:nvPr/>
            </p:nvSpPr>
            <p:spPr>
              <a:xfrm>
                <a:off x="1047750" y="341990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19CC8B6-A821-0C63-4E14-9714110FC6F8}"/>
                  </a:ext>
                </a:extLst>
              </p:cNvPr>
              <p:cNvSpPr/>
              <p:nvPr/>
            </p:nvSpPr>
            <p:spPr>
              <a:xfrm>
                <a:off x="1257300" y="341990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7674948-5CD0-01ED-3AE6-54171016A9CE}"/>
                </a:ext>
              </a:extLst>
            </p:cNvPr>
            <p:cNvSpPr/>
            <p:nvPr/>
          </p:nvSpPr>
          <p:spPr>
            <a:xfrm>
              <a:off x="5030904" y="2138577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BC3630B-4824-D0A6-1870-59A7F630F58D}"/>
                </a:ext>
              </a:extLst>
            </p:cNvPr>
            <p:cNvSpPr/>
            <p:nvPr/>
          </p:nvSpPr>
          <p:spPr>
            <a:xfrm>
              <a:off x="5030904" y="2352675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0DB982C-65DC-8A39-C509-741EB0B7087D}"/>
                </a:ext>
              </a:extLst>
            </p:cNvPr>
            <p:cNvSpPr/>
            <p:nvPr/>
          </p:nvSpPr>
          <p:spPr>
            <a:xfrm>
              <a:off x="5030904" y="2566773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D3CC83E-F625-A3F9-F517-60D24E5309B0}"/>
                </a:ext>
              </a:extLst>
            </p:cNvPr>
            <p:cNvSpPr/>
            <p:nvPr/>
          </p:nvSpPr>
          <p:spPr>
            <a:xfrm>
              <a:off x="5030904" y="2780871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85147C3-19BF-3AB4-47FD-90320F15F1F7}"/>
                </a:ext>
              </a:extLst>
            </p:cNvPr>
            <p:cNvSpPr/>
            <p:nvPr/>
          </p:nvSpPr>
          <p:spPr>
            <a:xfrm>
              <a:off x="5030904" y="2991709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E4DD131-E4A8-2C46-C1FA-3990692C270A}"/>
                </a:ext>
              </a:extLst>
            </p:cNvPr>
            <p:cNvSpPr/>
            <p:nvPr/>
          </p:nvSpPr>
          <p:spPr>
            <a:xfrm>
              <a:off x="5030904" y="3205807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E520A0F-16C6-54F3-904E-94B28A831E25}"/>
                </a:ext>
              </a:extLst>
            </p:cNvPr>
            <p:cNvSpPr/>
            <p:nvPr/>
          </p:nvSpPr>
          <p:spPr>
            <a:xfrm>
              <a:off x="5030904" y="3419905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4D97387-5231-B8E8-CC7F-719C572AF7F0}"/>
              </a:ext>
            </a:extLst>
          </p:cNvPr>
          <p:cNvSpPr txBox="1"/>
          <p:nvPr/>
        </p:nvSpPr>
        <p:spPr>
          <a:xfrm>
            <a:off x="3283653" y="1690391"/>
            <a:ext cx="1056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rgbClr val="C00000"/>
                </a:solidFill>
              </a:rPr>
              <a:t>Q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D11EC9-5F3F-8B5D-82FE-5FCEB9C0A606}"/>
              </a:ext>
            </a:extLst>
          </p:cNvPr>
          <p:cNvSpPr txBox="1"/>
          <p:nvPr/>
        </p:nvSpPr>
        <p:spPr>
          <a:xfrm>
            <a:off x="5164375" y="2038441"/>
            <a:ext cx="1056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rgbClr val="F4B183"/>
                </a:solidFill>
              </a:rPr>
              <a:t>K</a:t>
            </a:r>
            <a:r>
              <a:rPr lang="en-CA" sz="2400" b="1" baseline="30000" dirty="0">
                <a:solidFill>
                  <a:srgbClr val="F4B183"/>
                </a:solidFill>
              </a:rPr>
              <a:t>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073014-689E-E53F-CBDF-BEFD77A39E71}"/>
              </a:ext>
            </a:extLst>
          </p:cNvPr>
          <p:cNvSpPr txBox="1"/>
          <p:nvPr/>
        </p:nvSpPr>
        <p:spPr>
          <a:xfrm>
            <a:off x="8601666" y="2620792"/>
            <a:ext cx="1056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rgbClr val="C00000"/>
                </a:solidFill>
              </a:rPr>
              <a:t>Q . </a:t>
            </a:r>
            <a:r>
              <a:rPr lang="en-CA" sz="2400" b="1" dirty="0">
                <a:solidFill>
                  <a:srgbClr val="F4B183"/>
                </a:solidFill>
              </a:rPr>
              <a:t>K</a:t>
            </a:r>
            <a:r>
              <a:rPr lang="en-CA" sz="2400" b="1" baseline="30000" dirty="0">
                <a:solidFill>
                  <a:srgbClr val="F4B183"/>
                </a:solidFill>
              </a:rPr>
              <a:t>T</a:t>
            </a:r>
          </a:p>
          <a:p>
            <a:pPr algn="ctr"/>
            <a:endParaRPr lang="en-CA" sz="2400" b="1" dirty="0">
              <a:solidFill>
                <a:srgbClr val="C00000"/>
              </a:solidFill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A25A05F-4533-B2DB-1978-83956601BA0D}"/>
              </a:ext>
            </a:extLst>
          </p:cNvPr>
          <p:cNvCxnSpPr>
            <a:stCxn id="67" idx="1"/>
            <a:endCxn id="67" idx="3"/>
          </p:cNvCxnSpPr>
          <p:nvPr/>
        </p:nvCxnSpPr>
        <p:spPr>
          <a:xfrm>
            <a:off x="8601666" y="3036291"/>
            <a:ext cx="1056659" cy="0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0BC0401-E031-52D6-9D9C-B63A7CA21DE9}"/>
              </a:ext>
            </a:extLst>
          </p:cNvPr>
          <p:cNvSpPr txBox="1"/>
          <p:nvPr/>
        </p:nvSpPr>
        <p:spPr>
          <a:xfrm>
            <a:off x="8712370" y="2984846"/>
            <a:ext cx="105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scalling</a:t>
            </a:r>
            <a:endParaRPr lang="en-CA" dirty="0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5F199A9C-AF26-1212-8F91-B466AC94649B}"/>
              </a:ext>
            </a:extLst>
          </p:cNvPr>
          <p:cNvSpPr/>
          <p:nvPr/>
        </p:nvSpPr>
        <p:spPr>
          <a:xfrm>
            <a:off x="6725566" y="2793406"/>
            <a:ext cx="595184" cy="4340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B9D848C5-1AE8-E1AB-B519-1D9BFB3639A8}"/>
              </a:ext>
            </a:extLst>
          </p:cNvPr>
          <p:cNvGrpSpPr/>
          <p:nvPr/>
        </p:nvGrpSpPr>
        <p:grpSpPr>
          <a:xfrm>
            <a:off x="9861806" y="1101669"/>
            <a:ext cx="2178153" cy="2795157"/>
            <a:chOff x="2227521" y="3272195"/>
            <a:chExt cx="2178153" cy="2795157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6559016-1FD6-9F75-1759-58E5C9987269}"/>
                </a:ext>
              </a:extLst>
            </p:cNvPr>
            <p:cNvGrpSpPr/>
            <p:nvPr/>
          </p:nvGrpSpPr>
          <p:grpSpPr>
            <a:xfrm>
              <a:off x="2901992" y="4499970"/>
              <a:ext cx="1466850" cy="1495426"/>
              <a:chOff x="5187582" y="3983889"/>
              <a:chExt cx="1466850" cy="1495426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69208A63-D1E9-D314-7DD0-C5EBCD050394}"/>
                  </a:ext>
                </a:extLst>
              </p:cNvPr>
              <p:cNvGrpSpPr/>
              <p:nvPr/>
            </p:nvGrpSpPr>
            <p:grpSpPr>
              <a:xfrm>
                <a:off x="5187582" y="3983889"/>
                <a:ext cx="838200" cy="1495426"/>
                <a:chOff x="4402254" y="2138577"/>
                <a:chExt cx="838200" cy="1495426"/>
              </a:xfrm>
              <a:solidFill>
                <a:srgbClr val="FAE08A"/>
              </a:solidFill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A8EB89D2-C327-94F9-9C1D-951477F81BA2}"/>
                    </a:ext>
                  </a:extLst>
                </p:cNvPr>
                <p:cNvGrpSpPr/>
                <p:nvPr/>
              </p:nvGrpSpPr>
              <p:grpSpPr>
                <a:xfrm>
                  <a:off x="4402254" y="2138577"/>
                  <a:ext cx="628650" cy="1495426"/>
                  <a:chOff x="838200" y="2138577"/>
                  <a:chExt cx="628650" cy="1495426"/>
                </a:xfrm>
                <a:grpFill/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1C3995E9-E745-E868-01F3-87A00428C369}"/>
                      </a:ext>
                    </a:extLst>
                  </p:cNvPr>
                  <p:cNvSpPr/>
                  <p:nvPr/>
                </p:nvSpPr>
                <p:spPr>
                  <a:xfrm>
                    <a:off x="838200" y="2138577"/>
                    <a:ext cx="209550" cy="214098"/>
                  </a:xfrm>
                  <a:prstGeom prst="rect">
                    <a:avLst/>
                  </a:prstGeom>
                  <a:grpFill/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D2DAA0D6-3AAC-156E-9976-0382A8FB0A56}"/>
                      </a:ext>
                    </a:extLst>
                  </p:cNvPr>
                  <p:cNvSpPr/>
                  <p:nvPr/>
                </p:nvSpPr>
                <p:spPr>
                  <a:xfrm>
                    <a:off x="1047750" y="2138577"/>
                    <a:ext cx="209550" cy="214098"/>
                  </a:xfrm>
                  <a:prstGeom prst="rect">
                    <a:avLst/>
                  </a:prstGeom>
                  <a:grpFill/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73BB46F5-1940-6785-D8F0-9C80796C66ED}"/>
                      </a:ext>
                    </a:extLst>
                  </p:cNvPr>
                  <p:cNvSpPr/>
                  <p:nvPr/>
                </p:nvSpPr>
                <p:spPr>
                  <a:xfrm>
                    <a:off x="1257300" y="2138577"/>
                    <a:ext cx="209550" cy="214098"/>
                  </a:xfrm>
                  <a:prstGeom prst="rect">
                    <a:avLst/>
                  </a:prstGeom>
                  <a:grpFill/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027BDB3E-AEFD-FED1-D3C8-CF991463B3CA}"/>
                      </a:ext>
                    </a:extLst>
                  </p:cNvPr>
                  <p:cNvSpPr/>
                  <p:nvPr/>
                </p:nvSpPr>
                <p:spPr>
                  <a:xfrm>
                    <a:off x="838200" y="2352675"/>
                    <a:ext cx="209550" cy="214098"/>
                  </a:xfrm>
                  <a:prstGeom prst="rect">
                    <a:avLst/>
                  </a:prstGeom>
                  <a:grpFill/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61CDDC42-D4CC-96A8-7ADB-CB58FE21EE19}"/>
                      </a:ext>
                    </a:extLst>
                  </p:cNvPr>
                  <p:cNvSpPr/>
                  <p:nvPr/>
                </p:nvSpPr>
                <p:spPr>
                  <a:xfrm>
                    <a:off x="1047750" y="2352675"/>
                    <a:ext cx="209550" cy="214098"/>
                  </a:xfrm>
                  <a:prstGeom prst="rect">
                    <a:avLst/>
                  </a:prstGeom>
                  <a:grpFill/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81AC1B33-B261-A2B6-C19A-96235364B26E}"/>
                      </a:ext>
                    </a:extLst>
                  </p:cNvPr>
                  <p:cNvSpPr/>
                  <p:nvPr/>
                </p:nvSpPr>
                <p:spPr>
                  <a:xfrm>
                    <a:off x="1257300" y="2352675"/>
                    <a:ext cx="209550" cy="214098"/>
                  </a:xfrm>
                  <a:prstGeom prst="rect">
                    <a:avLst/>
                  </a:prstGeom>
                  <a:grpFill/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854EBB6-21E4-7626-BE08-62AF9E2A8057}"/>
                      </a:ext>
                    </a:extLst>
                  </p:cNvPr>
                  <p:cNvSpPr/>
                  <p:nvPr/>
                </p:nvSpPr>
                <p:spPr>
                  <a:xfrm>
                    <a:off x="838200" y="2566773"/>
                    <a:ext cx="209550" cy="214098"/>
                  </a:xfrm>
                  <a:prstGeom prst="rect">
                    <a:avLst/>
                  </a:prstGeom>
                  <a:grpFill/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AFFB5F7-5C8B-9F4A-B709-3CCE5B323E23}"/>
                      </a:ext>
                    </a:extLst>
                  </p:cNvPr>
                  <p:cNvSpPr/>
                  <p:nvPr/>
                </p:nvSpPr>
                <p:spPr>
                  <a:xfrm>
                    <a:off x="1047750" y="2566773"/>
                    <a:ext cx="209550" cy="214098"/>
                  </a:xfrm>
                  <a:prstGeom prst="rect">
                    <a:avLst/>
                  </a:prstGeom>
                  <a:grpFill/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CFA1303C-3BFC-B697-113C-8560CB8FDE65}"/>
                      </a:ext>
                    </a:extLst>
                  </p:cNvPr>
                  <p:cNvSpPr/>
                  <p:nvPr/>
                </p:nvSpPr>
                <p:spPr>
                  <a:xfrm>
                    <a:off x="1257300" y="2566773"/>
                    <a:ext cx="209550" cy="214098"/>
                  </a:xfrm>
                  <a:prstGeom prst="rect">
                    <a:avLst/>
                  </a:prstGeom>
                  <a:grpFill/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34602941-0922-067B-0EE3-0EE77E514AFF}"/>
                      </a:ext>
                    </a:extLst>
                  </p:cNvPr>
                  <p:cNvSpPr/>
                  <p:nvPr/>
                </p:nvSpPr>
                <p:spPr>
                  <a:xfrm>
                    <a:off x="838200" y="2780871"/>
                    <a:ext cx="209550" cy="214098"/>
                  </a:xfrm>
                  <a:prstGeom prst="rect">
                    <a:avLst/>
                  </a:prstGeom>
                  <a:grpFill/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9B8D6E88-71AE-55C6-E01E-7FECB187F5D7}"/>
                      </a:ext>
                    </a:extLst>
                  </p:cNvPr>
                  <p:cNvSpPr/>
                  <p:nvPr/>
                </p:nvSpPr>
                <p:spPr>
                  <a:xfrm>
                    <a:off x="1047750" y="2780871"/>
                    <a:ext cx="209550" cy="214098"/>
                  </a:xfrm>
                  <a:prstGeom prst="rect">
                    <a:avLst/>
                  </a:prstGeom>
                  <a:grpFill/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E750DF77-0515-B95C-0192-5A0F13286947}"/>
                      </a:ext>
                    </a:extLst>
                  </p:cNvPr>
                  <p:cNvSpPr/>
                  <p:nvPr/>
                </p:nvSpPr>
                <p:spPr>
                  <a:xfrm>
                    <a:off x="1257300" y="2780871"/>
                    <a:ext cx="209550" cy="214098"/>
                  </a:xfrm>
                  <a:prstGeom prst="rect">
                    <a:avLst/>
                  </a:prstGeom>
                  <a:grpFill/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D5880CA2-E584-80C5-EC24-7B1210E542E0}"/>
                      </a:ext>
                    </a:extLst>
                  </p:cNvPr>
                  <p:cNvSpPr/>
                  <p:nvPr/>
                </p:nvSpPr>
                <p:spPr>
                  <a:xfrm>
                    <a:off x="838200" y="2991709"/>
                    <a:ext cx="209550" cy="214098"/>
                  </a:xfrm>
                  <a:prstGeom prst="rect">
                    <a:avLst/>
                  </a:prstGeom>
                  <a:grpFill/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C1B6C56E-F3AF-3467-9D70-1844F37722B8}"/>
                      </a:ext>
                    </a:extLst>
                  </p:cNvPr>
                  <p:cNvSpPr/>
                  <p:nvPr/>
                </p:nvSpPr>
                <p:spPr>
                  <a:xfrm>
                    <a:off x="1047750" y="2991709"/>
                    <a:ext cx="209550" cy="214098"/>
                  </a:xfrm>
                  <a:prstGeom prst="rect">
                    <a:avLst/>
                  </a:prstGeom>
                  <a:grpFill/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DC1A8E08-24BF-D3B7-6D91-A6A9CA394FCB}"/>
                      </a:ext>
                    </a:extLst>
                  </p:cNvPr>
                  <p:cNvSpPr/>
                  <p:nvPr/>
                </p:nvSpPr>
                <p:spPr>
                  <a:xfrm>
                    <a:off x="1257300" y="2991709"/>
                    <a:ext cx="209550" cy="214098"/>
                  </a:xfrm>
                  <a:prstGeom prst="rect">
                    <a:avLst/>
                  </a:prstGeom>
                  <a:grpFill/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98302E92-C486-A8EC-0A27-B7E5C85D2B82}"/>
                      </a:ext>
                    </a:extLst>
                  </p:cNvPr>
                  <p:cNvSpPr/>
                  <p:nvPr/>
                </p:nvSpPr>
                <p:spPr>
                  <a:xfrm>
                    <a:off x="838200" y="3205807"/>
                    <a:ext cx="209550" cy="214098"/>
                  </a:xfrm>
                  <a:prstGeom prst="rect">
                    <a:avLst/>
                  </a:prstGeom>
                  <a:grpFill/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C8926FAC-2CA9-D59C-4B16-D729208C1A8A}"/>
                      </a:ext>
                    </a:extLst>
                  </p:cNvPr>
                  <p:cNvSpPr/>
                  <p:nvPr/>
                </p:nvSpPr>
                <p:spPr>
                  <a:xfrm>
                    <a:off x="1047750" y="3205807"/>
                    <a:ext cx="209550" cy="214098"/>
                  </a:xfrm>
                  <a:prstGeom prst="rect">
                    <a:avLst/>
                  </a:prstGeom>
                  <a:grpFill/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CCFB5D4E-9445-79DD-E5D7-7166204EDC70}"/>
                      </a:ext>
                    </a:extLst>
                  </p:cNvPr>
                  <p:cNvSpPr/>
                  <p:nvPr/>
                </p:nvSpPr>
                <p:spPr>
                  <a:xfrm>
                    <a:off x="1257300" y="3205807"/>
                    <a:ext cx="209550" cy="214098"/>
                  </a:xfrm>
                  <a:prstGeom prst="rect">
                    <a:avLst/>
                  </a:prstGeom>
                  <a:grpFill/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3B76662A-F5C5-56B0-CFBE-F45993AA9BFE}"/>
                      </a:ext>
                    </a:extLst>
                  </p:cNvPr>
                  <p:cNvSpPr/>
                  <p:nvPr/>
                </p:nvSpPr>
                <p:spPr>
                  <a:xfrm>
                    <a:off x="838200" y="3419905"/>
                    <a:ext cx="209550" cy="214098"/>
                  </a:xfrm>
                  <a:prstGeom prst="rect">
                    <a:avLst/>
                  </a:prstGeom>
                  <a:grpFill/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FC5DD80F-F068-4A4B-C1ED-222530F2271B}"/>
                      </a:ext>
                    </a:extLst>
                  </p:cNvPr>
                  <p:cNvSpPr/>
                  <p:nvPr/>
                </p:nvSpPr>
                <p:spPr>
                  <a:xfrm>
                    <a:off x="1047750" y="3419905"/>
                    <a:ext cx="209550" cy="214098"/>
                  </a:xfrm>
                  <a:prstGeom prst="rect">
                    <a:avLst/>
                  </a:prstGeom>
                  <a:grpFill/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6D00415F-11AF-A4F2-AB81-6335AA102B43}"/>
                      </a:ext>
                    </a:extLst>
                  </p:cNvPr>
                  <p:cNvSpPr/>
                  <p:nvPr/>
                </p:nvSpPr>
                <p:spPr>
                  <a:xfrm>
                    <a:off x="1257300" y="3419905"/>
                    <a:ext cx="209550" cy="214098"/>
                  </a:xfrm>
                  <a:prstGeom prst="rect">
                    <a:avLst/>
                  </a:prstGeom>
                  <a:grpFill/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BBB405B-B340-A991-3EE7-4A1FA3A4C233}"/>
                    </a:ext>
                  </a:extLst>
                </p:cNvPr>
                <p:cNvSpPr/>
                <p:nvPr/>
              </p:nvSpPr>
              <p:spPr>
                <a:xfrm>
                  <a:off x="5030904" y="2138577"/>
                  <a:ext cx="209550" cy="214098"/>
                </a:xfrm>
                <a:prstGeom prst="rect">
                  <a:avLst/>
                </a:prstGeom>
                <a:grpFill/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14FF0386-5F25-ADDD-8A9A-5A296D859B40}"/>
                    </a:ext>
                  </a:extLst>
                </p:cNvPr>
                <p:cNvSpPr/>
                <p:nvPr/>
              </p:nvSpPr>
              <p:spPr>
                <a:xfrm>
                  <a:off x="5030904" y="2352675"/>
                  <a:ext cx="209550" cy="214098"/>
                </a:xfrm>
                <a:prstGeom prst="rect">
                  <a:avLst/>
                </a:prstGeom>
                <a:grpFill/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0C858EE2-7232-9477-7C33-3001B9A46B0E}"/>
                    </a:ext>
                  </a:extLst>
                </p:cNvPr>
                <p:cNvSpPr/>
                <p:nvPr/>
              </p:nvSpPr>
              <p:spPr>
                <a:xfrm>
                  <a:off x="5030904" y="2566773"/>
                  <a:ext cx="209550" cy="214098"/>
                </a:xfrm>
                <a:prstGeom prst="rect">
                  <a:avLst/>
                </a:prstGeom>
                <a:grpFill/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0979870B-668E-FE63-9BF4-5A08C6E0CA2A}"/>
                    </a:ext>
                  </a:extLst>
                </p:cNvPr>
                <p:cNvSpPr/>
                <p:nvPr/>
              </p:nvSpPr>
              <p:spPr>
                <a:xfrm>
                  <a:off x="5030904" y="2780871"/>
                  <a:ext cx="209550" cy="214098"/>
                </a:xfrm>
                <a:prstGeom prst="rect">
                  <a:avLst/>
                </a:prstGeom>
                <a:grpFill/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789D9588-32C1-41CD-BB57-E8D7EC661F82}"/>
                    </a:ext>
                  </a:extLst>
                </p:cNvPr>
                <p:cNvSpPr/>
                <p:nvPr/>
              </p:nvSpPr>
              <p:spPr>
                <a:xfrm>
                  <a:off x="5030904" y="2991709"/>
                  <a:ext cx="209550" cy="214098"/>
                </a:xfrm>
                <a:prstGeom prst="rect">
                  <a:avLst/>
                </a:prstGeom>
                <a:grpFill/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FE1F7EDC-7A33-5D4A-0906-4F1D35DC13EF}"/>
                    </a:ext>
                  </a:extLst>
                </p:cNvPr>
                <p:cNvSpPr/>
                <p:nvPr/>
              </p:nvSpPr>
              <p:spPr>
                <a:xfrm>
                  <a:off x="5030904" y="3205807"/>
                  <a:ext cx="209550" cy="214098"/>
                </a:xfrm>
                <a:prstGeom prst="rect">
                  <a:avLst/>
                </a:prstGeom>
                <a:grpFill/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580F6E7A-96C5-8F9B-F109-6E434C65D565}"/>
                    </a:ext>
                  </a:extLst>
                </p:cNvPr>
                <p:cNvSpPr/>
                <p:nvPr/>
              </p:nvSpPr>
              <p:spPr>
                <a:xfrm>
                  <a:off x="5030904" y="3419905"/>
                  <a:ext cx="209550" cy="214098"/>
                </a:xfrm>
                <a:prstGeom prst="rect">
                  <a:avLst/>
                </a:prstGeom>
                <a:grpFill/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89B9485-4887-8C6F-8651-175D52B257B5}"/>
                  </a:ext>
                </a:extLst>
              </p:cNvPr>
              <p:cNvSpPr/>
              <p:nvPr/>
            </p:nvSpPr>
            <p:spPr>
              <a:xfrm>
                <a:off x="6025782" y="3983889"/>
                <a:ext cx="209550" cy="214098"/>
              </a:xfrm>
              <a:prstGeom prst="rect">
                <a:avLst/>
              </a:prstGeom>
              <a:solidFill>
                <a:srgbClr val="FAE08A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F90FD37D-B12C-7EA3-3503-C8AE3698E64D}"/>
                  </a:ext>
                </a:extLst>
              </p:cNvPr>
              <p:cNvSpPr/>
              <p:nvPr/>
            </p:nvSpPr>
            <p:spPr>
              <a:xfrm>
                <a:off x="6025782" y="4197987"/>
                <a:ext cx="209550" cy="214098"/>
              </a:xfrm>
              <a:prstGeom prst="rect">
                <a:avLst/>
              </a:prstGeom>
              <a:solidFill>
                <a:srgbClr val="FAE08A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F68C186-8694-6507-B320-F4F056A4AA32}"/>
                  </a:ext>
                </a:extLst>
              </p:cNvPr>
              <p:cNvSpPr/>
              <p:nvPr/>
            </p:nvSpPr>
            <p:spPr>
              <a:xfrm>
                <a:off x="6025782" y="4412085"/>
                <a:ext cx="209550" cy="214098"/>
              </a:xfrm>
              <a:prstGeom prst="rect">
                <a:avLst/>
              </a:prstGeom>
              <a:solidFill>
                <a:srgbClr val="FAE08A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E49EFEAA-91B8-FACD-AF18-B0317739317F}"/>
                  </a:ext>
                </a:extLst>
              </p:cNvPr>
              <p:cNvSpPr/>
              <p:nvPr/>
            </p:nvSpPr>
            <p:spPr>
              <a:xfrm>
                <a:off x="6025782" y="4626183"/>
                <a:ext cx="209550" cy="214098"/>
              </a:xfrm>
              <a:prstGeom prst="rect">
                <a:avLst/>
              </a:prstGeom>
              <a:solidFill>
                <a:srgbClr val="FAE08A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5612F3BF-5CE0-4628-4D03-A28D10740DEB}"/>
                  </a:ext>
                </a:extLst>
              </p:cNvPr>
              <p:cNvSpPr/>
              <p:nvPr/>
            </p:nvSpPr>
            <p:spPr>
              <a:xfrm>
                <a:off x="6025782" y="4837021"/>
                <a:ext cx="209550" cy="214098"/>
              </a:xfrm>
              <a:prstGeom prst="rect">
                <a:avLst/>
              </a:prstGeom>
              <a:solidFill>
                <a:srgbClr val="FAE08A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852177E9-14A8-63E7-7821-F88ADBAEF898}"/>
                  </a:ext>
                </a:extLst>
              </p:cNvPr>
              <p:cNvSpPr/>
              <p:nvPr/>
            </p:nvSpPr>
            <p:spPr>
              <a:xfrm>
                <a:off x="6025782" y="5051119"/>
                <a:ext cx="209550" cy="214098"/>
              </a:xfrm>
              <a:prstGeom prst="rect">
                <a:avLst/>
              </a:prstGeom>
              <a:solidFill>
                <a:srgbClr val="FAE08A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2CECCEEF-ED76-0FBF-5215-427E5145825B}"/>
                  </a:ext>
                </a:extLst>
              </p:cNvPr>
              <p:cNvSpPr/>
              <p:nvPr/>
            </p:nvSpPr>
            <p:spPr>
              <a:xfrm>
                <a:off x="6025782" y="5265217"/>
                <a:ext cx="209550" cy="214098"/>
              </a:xfrm>
              <a:prstGeom prst="rect">
                <a:avLst/>
              </a:prstGeom>
              <a:solidFill>
                <a:srgbClr val="FAE08A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36E81469-3756-747D-8E37-B4008D0AC865}"/>
                  </a:ext>
                </a:extLst>
              </p:cNvPr>
              <p:cNvSpPr/>
              <p:nvPr/>
            </p:nvSpPr>
            <p:spPr>
              <a:xfrm>
                <a:off x="6235332" y="3983889"/>
                <a:ext cx="209550" cy="214098"/>
              </a:xfrm>
              <a:prstGeom prst="rect">
                <a:avLst/>
              </a:prstGeom>
              <a:solidFill>
                <a:srgbClr val="FAE08A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C24B41C-1EA3-7CEE-50E1-C49FDAA95DE9}"/>
                  </a:ext>
                </a:extLst>
              </p:cNvPr>
              <p:cNvSpPr/>
              <p:nvPr/>
            </p:nvSpPr>
            <p:spPr>
              <a:xfrm>
                <a:off x="6235332" y="4197987"/>
                <a:ext cx="209550" cy="214098"/>
              </a:xfrm>
              <a:prstGeom prst="rect">
                <a:avLst/>
              </a:prstGeom>
              <a:solidFill>
                <a:srgbClr val="FAE08A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DD4569F8-AAEC-FF5A-3BB7-6FEC40A90BA4}"/>
                  </a:ext>
                </a:extLst>
              </p:cNvPr>
              <p:cNvSpPr/>
              <p:nvPr/>
            </p:nvSpPr>
            <p:spPr>
              <a:xfrm>
                <a:off x="6235332" y="4412085"/>
                <a:ext cx="209550" cy="214098"/>
              </a:xfrm>
              <a:prstGeom prst="rect">
                <a:avLst/>
              </a:prstGeom>
              <a:solidFill>
                <a:srgbClr val="FAE08A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BC3AA5A-23A3-D0DE-5747-1AD70ED1A6C7}"/>
                  </a:ext>
                </a:extLst>
              </p:cNvPr>
              <p:cNvSpPr/>
              <p:nvPr/>
            </p:nvSpPr>
            <p:spPr>
              <a:xfrm>
                <a:off x="6235332" y="4626183"/>
                <a:ext cx="209550" cy="214098"/>
              </a:xfrm>
              <a:prstGeom prst="rect">
                <a:avLst/>
              </a:prstGeom>
              <a:solidFill>
                <a:srgbClr val="FAE08A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4ACCFD8D-94B6-E505-B816-356075459467}"/>
                  </a:ext>
                </a:extLst>
              </p:cNvPr>
              <p:cNvSpPr/>
              <p:nvPr/>
            </p:nvSpPr>
            <p:spPr>
              <a:xfrm>
                <a:off x="6235332" y="4837021"/>
                <a:ext cx="209550" cy="214098"/>
              </a:xfrm>
              <a:prstGeom prst="rect">
                <a:avLst/>
              </a:prstGeom>
              <a:solidFill>
                <a:srgbClr val="FAE08A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ADE1258-59FD-CD4E-3E77-D1278E78D8CA}"/>
                  </a:ext>
                </a:extLst>
              </p:cNvPr>
              <p:cNvSpPr/>
              <p:nvPr/>
            </p:nvSpPr>
            <p:spPr>
              <a:xfrm>
                <a:off x="6235332" y="5051119"/>
                <a:ext cx="209550" cy="214098"/>
              </a:xfrm>
              <a:prstGeom prst="rect">
                <a:avLst/>
              </a:prstGeom>
              <a:solidFill>
                <a:srgbClr val="FAE08A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190502F1-4736-8A2C-C9D7-4BE0D7E295A7}"/>
                  </a:ext>
                </a:extLst>
              </p:cNvPr>
              <p:cNvSpPr/>
              <p:nvPr/>
            </p:nvSpPr>
            <p:spPr>
              <a:xfrm>
                <a:off x="6235332" y="5265217"/>
                <a:ext cx="209550" cy="214098"/>
              </a:xfrm>
              <a:prstGeom prst="rect">
                <a:avLst/>
              </a:prstGeom>
              <a:solidFill>
                <a:srgbClr val="FAE08A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535A8760-4632-D16D-5151-BDD63618917E}"/>
                  </a:ext>
                </a:extLst>
              </p:cNvPr>
              <p:cNvSpPr/>
              <p:nvPr/>
            </p:nvSpPr>
            <p:spPr>
              <a:xfrm>
                <a:off x="6444882" y="3983889"/>
                <a:ext cx="209550" cy="214098"/>
              </a:xfrm>
              <a:prstGeom prst="rect">
                <a:avLst/>
              </a:prstGeom>
              <a:solidFill>
                <a:srgbClr val="FAE08A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6FE835F-68D4-F973-8AFE-B3A45D13DEC5}"/>
                  </a:ext>
                </a:extLst>
              </p:cNvPr>
              <p:cNvSpPr/>
              <p:nvPr/>
            </p:nvSpPr>
            <p:spPr>
              <a:xfrm>
                <a:off x="6444882" y="4197987"/>
                <a:ext cx="209550" cy="214098"/>
              </a:xfrm>
              <a:prstGeom prst="rect">
                <a:avLst/>
              </a:prstGeom>
              <a:solidFill>
                <a:srgbClr val="FAE08A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FF709927-D5E1-C049-EEAF-894B7FF569E3}"/>
                  </a:ext>
                </a:extLst>
              </p:cNvPr>
              <p:cNvSpPr/>
              <p:nvPr/>
            </p:nvSpPr>
            <p:spPr>
              <a:xfrm>
                <a:off x="6444882" y="4412085"/>
                <a:ext cx="209550" cy="214098"/>
              </a:xfrm>
              <a:prstGeom prst="rect">
                <a:avLst/>
              </a:prstGeom>
              <a:solidFill>
                <a:srgbClr val="FAE08A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C37D4AB9-1232-95E3-04AD-9E9493D953AF}"/>
                  </a:ext>
                </a:extLst>
              </p:cNvPr>
              <p:cNvSpPr/>
              <p:nvPr/>
            </p:nvSpPr>
            <p:spPr>
              <a:xfrm>
                <a:off x="6444882" y="4626183"/>
                <a:ext cx="209550" cy="214098"/>
              </a:xfrm>
              <a:prstGeom prst="rect">
                <a:avLst/>
              </a:prstGeom>
              <a:solidFill>
                <a:srgbClr val="FAE08A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F4788CC8-C80E-B7C3-2DEA-5766A334B77E}"/>
                  </a:ext>
                </a:extLst>
              </p:cNvPr>
              <p:cNvSpPr/>
              <p:nvPr/>
            </p:nvSpPr>
            <p:spPr>
              <a:xfrm>
                <a:off x="6444882" y="4837021"/>
                <a:ext cx="209550" cy="214098"/>
              </a:xfrm>
              <a:prstGeom prst="rect">
                <a:avLst/>
              </a:prstGeom>
              <a:solidFill>
                <a:srgbClr val="FAE08A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28A13820-F401-7860-FB2F-91B57C6D997F}"/>
                  </a:ext>
                </a:extLst>
              </p:cNvPr>
              <p:cNvSpPr/>
              <p:nvPr/>
            </p:nvSpPr>
            <p:spPr>
              <a:xfrm>
                <a:off x="6444882" y="5051119"/>
                <a:ext cx="209550" cy="214098"/>
              </a:xfrm>
              <a:prstGeom prst="rect">
                <a:avLst/>
              </a:prstGeom>
              <a:solidFill>
                <a:srgbClr val="FAE08A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A832B2A9-BF8A-A4F6-0C9C-7BBB196E4407}"/>
                  </a:ext>
                </a:extLst>
              </p:cNvPr>
              <p:cNvSpPr/>
              <p:nvPr/>
            </p:nvSpPr>
            <p:spPr>
              <a:xfrm>
                <a:off x="6444882" y="5265217"/>
                <a:ext cx="209550" cy="214098"/>
              </a:xfrm>
              <a:prstGeom prst="rect">
                <a:avLst/>
              </a:prstGeom>
              <a:solidFill>
                <a:srgbClr val="FAE08A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F66F4535-796C-DCF2-C939-73125BE7C8D4}"/>
                </a:ext>
              </a:extLst>
            </p:cNvPr>
            <p:cNvSpPr txBox="1"/>
            <p:nvPr/>
          </p:nvSpPr>
          <p:spPr>
            <a:xfrm>
              <a:off x="2526048" y="4421290"/>
              <a:ext cx="417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He 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E2FD4EBD-61A2-5DA5-7C80-969E459A00FF}"/>
                </a:ext>
              </a:extLst>
            </p:cNvPr>
            <p:cNvSpPr txBox="1"/>
            <p:nvPr/>
          </p:nvSpPr>
          <p:spPr>
            <a:xfrm>
              <a:off x="2227521" y="4654604"/>
              <a:ext cx="7316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tossed 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905751A-F60B-3105-5672-4CDE39BF8300}"/>
                </a:ext>
              </a:extLst>
            </p:cNvPr>
            <p:cNvSpPr txBox="1"/>
            <p:nvPr/>
          </p:nvSpPr>
          <p:spPr>
            <a:xfrm>
              <a:off x="2476853" y="4877588"/>
              <a:ext cx="6506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the 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E6241C3E-2E66-21D4-AF67-A1761322F154}"/>
                </a:ext>
              </a:extLst>
            </p:cNvPr>
            <p:cNvSpPr txBox="1"/>
            <p:nvPr/>
          </p:nvSpPr>
          <p:spPr>
            <a:xfrm>
              <a:off x="2254157" y="5076776"/>
              <a:ext cx="12193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tennis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7765235A-621E-6907-BD67-357FC6A35B67}"/>
                </a:ext>
              </a:extLst>
            </p:cNvPr>
            <p:cNvSpPr txBox="1"/>
            <p:nvPr/>
          </p:nvSpPr>
          <p:spPr>
            <a:xfrm>
              <a:off x="2469597" y="5329916"/>
              <a:ext cx="6506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ball 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2B7991F0-8142-1ECD-C6B4-F2F0652B5503}"/>
                </a:ext>
              </a:extLst>
            </p:cNvPr>
            <p:cNvSpPr txBox="1"/>
            <p:nvPr/>
          </p:nvSpPr>
          <p:spPr>
            <a:xfrm>
              <a:off x="2562606" y="5526606"/>
              <a:ext cx="6506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to 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660E1B0-BDD2-EF73-DF03-252BDB277F69}"/>
                </a:ext>
              </a:extLst>
            </p:cNvPr>
            <p:cNvSpPr txBox="1"/>
            <p:nvPr/>
          </p:nvSpPr>
          <p:spPr>
            <a:xfrm>
              <a:off x="2289088" y="5728798"/>
              <a:ext cx="838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serve 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1B5287F9-E3C2-3E4B-F75D-92753B988D93}"/>
                </a:ext>
              </a:extLst>
            </p:cNvPr>
            <p:cNvSpPr txBox="1"/>
            <p:nvPr/>
          </p:nvSpPr>
          <p:spPr>
            <a:xfrm rot="16200000">
              <a:off x="2671858" y="4065816"/>
              <a:ext cx="6506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He 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A1EF665-DF37-0610-8E1C-DDB39CBA7E05}"/>
                </a:ext>
              </a:extLst>
            </p:cNvPr>
            <p:cNvSpPr txBox="1"/>
            <p:nvPr/>
          </p:nvSpPr>
          <p:spPr>
            <a:xfrm rot="16200000">
              <a:off x="2559566" y="3746635"/>
              <a:ext cx="1287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tossed 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89E967A-D734-3311-E8DE-1DB99AD953ED}"/>
                </a:ext>
              </a:extLst>
            </p:cNvPr>
            <p:cNvSpPr txBox="1"/>
            <p:nvPr/>
          </p:nvSpPr>
          <p:spPr>
            <a:xfrm rot="16200000">
              <a:off x="3178677" y="4151267"/>
              <a:ext cx="4752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the 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B5C93E8-4253-D8EB-9E38-13E8A5BD2B8C}"/>
                </a:ext>
              </a:extLst>
            </p:cNvPr>
            <p:cNvSpPr txBox="1"/>
            <p:nvPr/>
          </p:nvSpPr>
          <p:spPr>
            <a:xfrm rot="16200000">
              <a:off x="3269130" y="4022731"/>
              <a:ext cx="723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tennis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6DC82123-BEA7-B565-CCC0-65DCB5EB6F20}"/>
                </a:ext>
              </a:extLst>
            </p:cNvPr>
            <p:cNvSpPr txBox="1"/>
            <p:nvPr/>
          </p:nvSpPr>
          <p:spPr>
            <a:xfrm rot="16200000">
              <a:off x="3574767" y="4106937"/>
              <a:ext cx="540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ball 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68870460-210A-799A-F477-677DBAABF0CD}"/>
                </a:ext>
              </a:extLst>
            </p:cNvPr>
            <p:cNvSpPr txBox="1"/>
            <p:nvPr/>
          </p:nvSpPr>
          <p:spPr>
            <a:xfrm rot="16200000">
              <a:off x="3845296" y="4194965"/>
              <a:ext cx="372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to 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59C8493D-92A9-C63C-E918-A08C261ED099}"/>
                </a:ext>
              </a:extLst>
            </p:cNvPr>
            <p:cNvSpPr txBox="1"/>
            <p:nvPr/>
          </p:nvSpPr>
          <p:spPr>
            <a:xfrm rot="16200000">
              <a:off x="3892194" y="4039611"/>
              <a:ext cx="6884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serve </a:t>
              </a:r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DEE542B7-7E46-927C-FB92-3666F19EDB44}"/>
              </a:ext>
            </a:extLst>
          </p:cNvPr>
          <p:cNvGrpSpPr/>
          <p:nvPr/>
        </p:nvGrpSpPr>
        <p:grpSpPr>
          <a:xfrm>
            <a:off x="9859840" y="1101157"/>
            <a:ext cx="2178153" cy="2795157"/>
            <a:chOff x="2227521" y="3272195"/>
            <a:chExt cx="2178153" cy="2795157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9F2ECEE6-282F-D3D4-59B5-C98E9AD7DCA5}"/>
                </a:ext>
              </a:extLst>
            </p:cNvPr>
            <p:cNvGrpSpPr/>
            <p:nvPr/>
          </p:nvGrpSpPr>
          <p:grpSpPr>
            <a:xfrm>
              <a:off x="2901992" y="4499970"/>
              <a:ext cx="1466850" cy="1495426"/>
              <a:chOff x="5187582" y="3983889"/>
              <a:chExt cx="1466850" cy="1495426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051EE977-E6AD-6FF8-049E-961E5E364865}"/>
                  </a:ext>
                </a:extLst>
              </p:cNvPr>
              <p:cNvGrpSpPr/>
              <p:nvPr/>
            </p:nvGrpSpPr>
            <p:grpSpPr>
              <a:xfrm>
                <a:off x="5187582" y="3983889"/>
                <a:ext cx="838200" cy="1495426"/>
                <a:chOff x="4402254" y="2138577"/>
                <a:chExt cx="838200" cy="1495426"/>
              </a:xfrm>
              <a:solidFill>
                <a:srgbClr val="FAE08A"/>
              </a:solidFill>
            </p:grpSpPr>
            <p:grpSp>
              <p:nvGrpSpPr>
                <p:cNvPr id="317" name="Group 316">
                  <a:extLst>
                    <a:ext uri="{FF2B5EF4-FFF2-40B4-BE49-F238E27FC236}">
                      <a16:creationId xmlns:a16="http://schemas.microsoft.com/office/drawing/2014/main" id="{FBEE5262-6E1C-C516-BA00-AF32B550F4EC}"/>
                    </a:ext>
                  </a:extLst>
                </p:cNvPr>
                <p:cNvGrpSpPr/>
                <p:nvPr/>
              </p:nvGrpSpPr>
              <p:grpSpPr>
                <a:xfrm>
                  <a:off x="4402254" y="2138577"/>
                  <a:ext cx="628650" cy="1495426"/>
                  <a:chOff x="838200" y="2138577"/>
                  <a:chExt cx="628650" cy="1495426"/>
                </a:xfrm>
                <a:grpFill/>
              </p:grpSpPr>
              <p:sp>
                <p:nvSpPr>
                  <p:cNvPr id="325" name="Rectangle 324">
                    <a:extLst>
                      <a:ext uri="{FF2B5EF4-FFF2-40B4-BE49-F238E27FC236}">
                        <a16:creationId xmlns:a16="http://schemas.microsoft.com/office/drawing/2014/main" id="{51763FA8-76E0-0C2A-01A8-A41F3B5B50CA}"/>
                      </a:ext>
                    </a:extLst>
                  </p:cNvPr>
                  <p:cNvSpPr/>
                  <p:nvPr/>
                </p:nvSpPr>
                <p:spPr>
                  <a:xfrm>
                    <a:off x="838200" y="2138577"/>
                    <a:ext cx="209550" cy="214098"/>
                  </a:xfrm>
                  <a:prstGeom prst="rect">
                    <a:avLst/>
                  </a:prstGeom>
                  <a:solidFill>
                    <a:srgbClr val="FF0000"/>
                  </a:solidFill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50368BA0-83B7-9EE7-602E-211A31A4FB61}"/>
                      </a:ext>
                    </a:extLst>
                  </p:cNvPr>
                  <p:cNvSpPr/>
                  <p:nvPr/>
                </p:nvSpPr>
                <p:spPr>
                  <a:xfrm>
                    <a:off x="1047750" y="2138577"/>
                    <a:ext cx="209550" cy="214098"/>
                  </a:xfrm>
                  <a:prstGeom prst="rect">
                    <a:avLst/>
                  </a:prstGeom>
                  <a:solidFill>
                    <a:srgbClr val="FFABAB"/>
                  </a:solidFill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27" name="Rectangle 326">
                    <a:extLst>
                      <a:ext uri="{FF2B5EF4-FFF2-40B4-BE49-F238E27FC236}">
                        <a16:creationId xmlns:a16="http://schemas.microsoft.com/office/drawing/2014/main" id="{6F258FC6-8E26-D528-5F73-BC6F0384083B}"/>
                      </a:ext>
                    </a:extLst>
                  </p:cNvPr>
                  <p:cNvSpPr/>
                  <p:nvPr/>
                </p:nvSpPr>
                <p:spPr>
                  <a:xfrm>
                    <a:off x="1257300" y="2138577"/>
                    <a:ext cx="209550" cy="214098"/>
                  </a:xfrm>
                  <a:prstGeom prst="rect">
                    <a:avLst/>
                  </a:prstGeom>
                  <a:solidFill>
                    <a:srgbClr val="FFD5D5"/>
                  </a:solidFill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28" name="Rectangle 327">
                    <a:extLst>
                      <a:ext uri="{FF2B5EF4-FFF2-40B4-BE49-F238E27FC236}">
                        <a16:creationId xmlns:a16="http://schemas.microsoft.com/office/drawing/2014/main" id="{69E32117-178F-ECB4-0AA2-F7FA99DFCCFF}"/>
                      </a:ext>
                    </a:extLst>
                  </p:cNvPr>
                  <p:cNvSpPr/>
                  <p:nvPr/>
                </p:nvSpPr>
                <p:spPr>
                  <a:xfrm>
                    <a:off x="838200" y="2352675"/>
                    <a:ext cx="209550" cy="214098"/>
                  </a:xfrm>
                  <a:prstGeom prst="rect">
                    <a:avLst/>
                  </a:prstGeom>
                  <a:solidFill>
                    <a:srgbClr val="FF8585"/>
                  </a:solidFill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A2BA59F1-F826-2481-B620-07D8B75173E2}"/>
                      </a:ext>
                    </a:extLst>
                  </p:cNvPr>
                  <p:cNvSpPr/>
                  <p:nvPr/>
                </p:nvSpPr>
                <p:spPr>
                  <a:xfrm>
                    <a:off x="1047750" y="2352675"/>
                    <a:ext cx="209550" cy="214098"/>
                  </a:xfrm>
                  <a:prstGeom prst="rect">
                    <a:avLst/>
                  </a:prstGeom>
                  <a:solidFill>
                    <a:srgbClr val="FF0000"/>
                  </a:solidFill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30" name="Rectangle 329">
                    <a:extLst>
                      <a:ext uri="{FF2B5EF4-FFF2-40B4-BE49-F238E27FC236}">
                        <a16:creationId xmlns:a16="http://schemas.microsoft.com/office/drawing/2014/main" id="{74C3F757-5ABA-882E-6E0E-EC5EF81FADD9}"/>
                      </a:ext>
                    </a:extLst>
                  </p:cNvPr>
                  <p:cNvSpPr/>
                  <p:nvPr/>
                </p:nvSpPr>
                <p:spPr>
                  <a:xfrm>
                    <a:off x="1257300" y="2352675"/>
                    <a:ext cx="209550" cy="214098"/>
                  </a:xfrm>
                  <a:prstGeom prst="rect">
                    <a:avLst/>
                  </a:prstGeom>
                  <a:solidFill>
                    <a:srgbClr val="FFD5D5"/>
                  </a:solidFill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31" name="Rectangle 330">
                    <a:extLst>
                      <a:ext uri="{FF2B5EF4-FFF2-40B4-BE49-F238E27FC236}">
                        <a16:creationId xmlns:a16="http://schemas.microsoft.com/office/drawing/2014/main" id="{C7906AB2-51C9-9BCC-7354-740BE729D44F}"/>
                      </a:ext>
                    </a:extLst>
                  </p:cNvPr>
                  <p:cNvSpPr/>
                  <p:nvPr/>
                </p:nvSpPr>
                <p:spPr>
                  <a:xfrm>
                    <a:off x="838200" y="2566773"/>
                    <a:ext cx="209550" cy="214098"/>
                  </a:xfrm>
                  <a:prstGeom prst="rect">
                    <a:avLst/>
                  </a:prstGeom>
                  <a:solidFill>
                    <a:srgbClr val="FF8585"/>
                  </a:solidFill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792E45B7-C8F9-120A-7DC9-40B92334F30C}"/>
                      </a:ext>
                    </a:extLst>
                  </p:cNvPr>
                  <p:cNvSpPr/>
                  <p:nvPr/>
                </p:nvSpPr>
                <p:spPr>
                  <a:xfrm>
                    <a:off x="1047750" y="2566773"/>
                    <a:ext cx="209550" cy="214098"/>
                  </a:xfrm>
                  <a:prstGeom prst="rect">
                    <a:avLst/>
                  </a:prstGeom>
                  <a:solidFill>
                    <a:srgbClr val="FFD5D5"/>
                  </a:solidFill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33" name="Rectangle 332">
                    <a:extLst>
                      <a:ext uri="{FF2B5EF4-FFF2-40B4-BE49-F238E27FC236}">
                        <a16:creationId xmlns:a16="http://schemas.microsoft.com/office/drawing/2014/main" id="{F7E1F2A8-78F2-308F-C706-C623D20DB36F}"/>
                      </a:ext>
                    </a:extLst>
                  </p:cNvPr>
                  <p:cNvSpPr/>
                  <p:nvPr/>
                </p:nvSpPr>
                <p:spPr>
                  <a:xfrm>
                    <a:off x="1257300" y="2566773"/>
                    <a:ext cx="209550" cy="214098"/>
                  </a:xfrm>
                  <a:prstGeom prst="rect">
                    <a:avLst/>
                  </a:prstGeom>
                  <a:solidFill>
                    <a:srgbClr val="FF0000"/>
                  </a:solidFill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34" name="Rectangle 333">
                    <a:extLst>
                      <a:ext uri="{FF2B5EF4-FFF2-40B4-BE49-F238E27FC236}">
                        <a16:creationId xmlns:a16="http://schemas.microsoft.com/office/drawing/2014/main" id="{5BBC4633-DF93-249F-AEEF-714C9DEB0229}"/>
                      </a:ext>
                    </a:extLst>
                  </p:cNvPr>
                  <p:cNvSpPr/>
                  <p:nvPr/>
                </p:nvSpPr>
                <p:spPr>
                  <a:xfrm>
                    <a:off x="838200" y="2780871"/>
                    <a:ext cx="209550" cy="214098"/>
                  </a:xfrm>
                  <a:prstGeom prst="rect">
                    <a:avLst/>
                  </a:prstGeom>
                  <a:solidFill>
                    <a:srgbClr val="FFD5D5"/>
                  </a:solidFill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35" name="Rectangle 334">
                    <a:extLst>
                      <a:ext uri="{FF2B5EF4-FFF2-40B4-BE49-F238E27FC236}">
                        <a16:creationId xmlns:a16="http://schemas.microsoft.com/office/drawing/2014/main" id="{4514F02D-7260-68E5-6703-A6E725093A97}"/>
                      </a:ext>
                    </a:extLst>
                  </p:cNvPr>
                  <p:cNvSpPr/>
                  <p:nvPr/>
                </p:nvSpPr>
                <p:spPr>
                  <a:xfrm>
                    <a:off x="1047750" y="2780871"/>
                    <a:ext cx="209550" cy="214098"/>
                  </a:xfrm>
                  <a:prstGeom prst="rect">
                    <a:avLst/>
                  </a:prstGeom>
                  <a:solidFill>
                    <a:srgbClr val="FF8585"/>
                  </a:solidFill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36" name="Rectangle 335">
                    <a:extLst>
                      <a:ext uri="{FF2B5EF4-FFF2-40B4-BE49-F238E27FC236}">
                        <a16:creationId xmlns:a16="http://schemas.microsoft.com/office/drawing/2014/main" id="{BAFD878C-6404-B94B-9452-016E5B311995}"/>
                      </a:ext>
                    </a:extLst>
                  </p:cNvPr>
                  <p:cNvSpPr/>
                  <p:nvPr/>
                </p:nvSpPr>
                <p:spPr>
                  <a:xfrm>
                    <a:off x="1257300" y="2780871"/>
                    <a:ext cx="209550" cy="214098"/>
                  </a:xfrm>
                  <a:prstGeom prst="rect">
                    <a:avLst/>
                  </a:prstGeom>
                  <a:solidFill>
                    <a:srgbClr val="FFABAB"/>
                  </a:solidFill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1B7D7AE5-5774-1740-2C71-AB30CFC0EE36}"/>
                      </a:ext>
                    </a:extLst>
                  </p:cNvPr>
                  <p:cNvSpPr/>
                  <p:nvPr/>
                </p:nvSpPr>
                <p:spPr>
                  <a:xfrm>
                    <a:off x="838200" y="2991709"/>
                    <a:ext cx="209550" cy="214098"/>
                  </a:xfrm>
                  <a:prstGeom prst="rect">
                    <a:avLst/>
                  </a:prstGeom>
                  <a:solidFill>
                    <a:srgbClr val="FF8585"/>
                  </a:solidFill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38" name="Rectangle 337">
                    <a:extLst>
                      <a:ext uri="{FF2B5EF4-FFF2-40B4-BE49-F238E27FC236}">
                        <a16:creationId xmlns:a16="http://schemas.microsoft.com/office/drawing/2014/main" id="{1935DDC9-7A29-79CA-192D-9AA3866E6AB5}"/>
                      </a:ext>
                    </a:extLst>
                  </p:cNvPr>
                  <p:cNvSpPr/>
                  <p:nvPr/>
                </p:nvSpPr>
                <p:spPr>
                  <a:xfrm>
                    <a:off x="1047750" y="2991709"/>
                    <a:ext cx="209550" cy="214098"/>
                  </a:xfrm>
                  <a:prstGeom prst="rect">
                    <a:avLst/>
                  </a:prstGeom>
                  <a:solidFill>
                    <a:srgbClr val="FFD5D5"/>
                  </a:solidFill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39" name="Rectangle 338">
                    <a:extLst>
                      <a:ext uri="{FF2B5EF4-FFF2-40B4-BE49-F238E27FC236}">
                        <a16:creationId xmlns:a16="http://schemas.microsoft.com/office/drawing/2014/main" id="{8FFC48ED-781A-40F2-8978-A58277061E4E}"/>
                      </a:ext>
                    </a:extLst>
                  </p:cNvPr>
                  <p:cNvSpPr/>
                  <p:nvPr/>
                </p:nvSpPr>
                <p:spPr>
                  <a:xfrm>
                    <a:off x="1257300" y="2991709"/>
                    <a:ext cx="209550" cy="214098"/>
                  </a:xfrm>
                  <a:prstGeom prst="rect">
                    <a:avLst/>
                  </a:prstGeom>
                  <a:solidFill>
                    <a:srgbClr val="FF8585"/>
                  </a:solidFill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40" name="Rectangle 339">
                    <a:extLst>
                      <a:ext uri="{FF2B5EF4-FFF2-40B4-BE49-F238E27FC236}">
                        <a16:creationId xmlns:a16="http://schemas.microsoft.com/office/drawing/2014/main" id="{51907E34-1582-9F73-1A13-BBD1CCD10BED}"/>
                      </a:ext>
                    </a:extLst>
                  </p:cNvPr>
                  <p:cNvSpPr/>
                  <p:nvPr/>
                </p:nvSpPr>
                <p:spPr>
                  <a:xfrm>
                    <a:off x="838200" y="3205807"/>
                    <a:ext cx="209550" cy="214098"/>
                  </a:xfrm>
                  <a:prstGeom prst="rect">
                    <a:avLst/>
                  </a:prstGeom>
                  <a:solidFill>
                    <a:srgbClr val="FFD5D5"/>
                  </a:solidFill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E0A768EF-6A69-7891-F138-CC79D15103BF}"/>
                      </a:ext>
                    </a:extLst>
                  </p:cNvPr>
                  <p:cNvSpPr/>
                  <p:nvPr/>
                </p:nvSpPr>
                <p:spPr>
                  <a:xfrm>
                    <a:off x="1047750" y="3205807"/>
                    <a:ext cx="209550" cy="214098"/>
                  </a:xfrm>
                  <a:prstGeom prst="rect">
                    <a:avLst/>
                  </a:prstGeom>
                  <a:solidFill>
                    <a:srgbClr val="FFABAB"/>
                  </a:solidFill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42" name="Rectangle 341">
                    <a:extLst>
                      <a:ext uri="{FF2B5EF4-FFF2-40B4-BE49-F238E27FC236}">
                        <a16:creationId xmlns:a16="http://schemas.microsoft.com/office/drawing/2014/main" id="{A11C75A2-1EFA-9E0F-D42D-94CACE443B93}"/>
                      </a:ext>
                    </a:extLst>
                  </p:cNvPr>
                  <p:cNvSpPr/>
                  <p:nvPr/>
                </p:nvSpPr>
                <p:spPr>
                  <a:xfrm>
                    <a:off x="1257300" y="3205807"/>
                    <a:ext cx="209550" cy="214098"/>
                  </a:xfrm>
                  <a:prstGeom prst="rect">
                    <a:avLst/>
                  </a:prstGeom>
                  <a:solidFill>
                    <a:srgbClr val="FF8585"/>
                  </a:solidFill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43" name="Rectangle 342">
                    <a:extLst>
                      <a:ext uri="{FF2B5EF4-FFF2-40B4-BE49-F238E27FC236}">
                        <a16:creationId xmlns:a16="http://schemas.microsoft.com/office/drawing/2014/main" id="{2D5D32EB-188B-E16C-7053-5F217A7E4A99}"/>
                      </a:ext>
                    </a:extLst>
                  </p:cNvPr>
                  <p:cNvSpPr/>
                  <p:nvPr/>
                </p:nvSpPr>
                <p:spPr>
                  <a:xfrm>
                    <a:off x="838200" y="3419905"/>
                    <a:ext cx="209550" cy="214098"/>
                  </a:xfrm>
                  <a:prstGeom prst="rect">
                    <a:avLst/>
                  </a:prstGeom>
                  <a:solidFill>
                    <a:srgbClr val="FF8585"/>
                  </a:solidFill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44" name="Rectangle 343">
                    <a:extLst>
                      <a:ext uri="{FF2B5EF4-FFF2-40B4-BE49-F238E27FC236}">
                        <a16:creationId xmlns:a16="http://schemas.microsoft.com/office/drawing/2014/main" id="{5785F201-4E0A-96C6-6010-B2590313FE28}"/>
                      </a:ext>
                    </a:extLst>
                  </p:cNvPr>
                  <p:cNvSpPr/>
                  <p:nvPr/>
                </p:nvSpPr>
                <p:spPr>
                  <a:xfrm>
                    <a:off x="1047750" y="3419905"/>
                    <a:ext cx="209550" cy="214098"/>
                  </a:xfrm>
                  <a:prstGeom prst="rect">
                    <a:avLst/>
                  </a:prstGeom>
                  <a:solidFill>
                    <a:srgbClr val="FF8585"/>
                  </a:solidFill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45" name="Rectangle 344">
                    <a:extLst>
                      <a:ext uri="{FF2B5EF4-FFF2-40B4-BE49-F238E27FC236}">
                        <a16:creationId xmlns:a16="http://schemas.microsoft.com/office/drawing/2014/main" id="{4E13D55C-530E-B7A8-884B-5D6255F6C16A}"/>
                      </a:ext>
                    </a:extLst>
                  </p:cNvPr>
                  <p:cNvSpPr/>
                  <p:nvPr/>
                </p:nvSpPr>
                <p:spPr>
                  <a:xfrm>
                    <a:off x="1257300" y="3419905"/>
                    <a:ext cx="209550" cy="214098"/>
                  </a:xfrm>
                  <a:prstGeom prst="rect">
                    <a:avLst/>
                  </a:prstGeom>
                  <a:solidFill>
                    <a:srgbClr val="FFABAB"/>
                  </a:solidFill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sp>
              <p:nvSpPr>
                <p:cNvPr id="318" name="Rectangle 317">
                  <a:extLst>
                    <a:ext uri="{FF2B5EF4-FFF2-40B4-BE49-F238E27FC236}">
                      <a16:creationId xmlns:a16="http://schemas.microsoft.com/office/drawing/2014/main" id="{1033C5F4-640B-44D6-23A0-3C37B2BC4ACD}"/>
                    </a:ext>
                  </a:extLst>
                </p:cNvPr>
                <p:cNvSpPr/>
                <p:nvPr/>
              </p:nvSpPr>
              <p:spPr>
                <a:xfrm>
                  <a:off x="5030904" y="2138577"/>
                  <a:ext cx="209550" cy="214098"/>
                </a:xfrm>
                <a:prstGeom prst="rect">
                  <a:avLst/>
                </a:prstGeom>
                <a:solidFill>
                  <a:srgbClr val="FFABAB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168BDF1C-9F7D-A00B-6CCB-E7758A37B27A}"/>
                    </a:ext>
                  </a:extLst>
                </p:cNvPr>
                <p:cNvSpPr/>
                <p:nvPr/>
              </p:nvSpPr>
              <p:spPr>
                <a:xfrm>
                  <a:off x="5030904" y="2352675"/>
                  <a:ext cx="209550" cy="214098"/>
                </a:xfrm>
                <a:prstGeom prst="rect">
                  <a:avLst/>
                </a:prstGeom>
                <a:solidFill>
                  <a:srgbClr val="FFABAB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D50A9823-43A6-4B36-C4BC-4CEB9030C83D}"/>
                    </a:ext>
                  </a:extLst>
                </p:cNvPr>
                <p:cNvSpPr/>
                <p:nvPr/>
              </p:nvSpPr>
              <p:spPr>
                <a:xfrm>
                  <a:off x="5030904" y="2566773"/>
                  <a:ext cx="209550" cy="214098"/>
                </a:xfrm>
                <a:prstGeom prst="rect">
                  <a:avLst/>
                </a:prstGeom>
                <a:solidFill>
                  <a:srgbClr val="FF8585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71283522-608F-0335-1C0B-BD3AE777A7FA}"/>
                    </a:ext>
                  </a:extLst>
                </p:cNvPr>
                <p:cNvSpPr/>
                <p:nvPr/>
              </p:nvSpPr>
              <p:spPr>
                <a:xfrm>
                  <a:off x="5030904" y="2780871"/>
                  <a:ext cx="209550" cy="214098"/>
                </a:xfrm>
                <a:prstGeom prst="rect">
                  <a:avLst/>
                </a:prstGeom>
                <a:solidFill>
                  <a:srgbClr val="FF0000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41EA0929-DDFF-9844-9449-8DDFF53326BB}"/>
                    </a:ext>
                  </a:extLst>
                </p:cNvPr>
                <p:cNvSpPr/>
                <p:nvPr/>
              </p:nvSpPr>
              <p:spPr>
                <a:xfrm>
                  <a:off x="5030904" y="2991709"/>
                  <a:ext cx="209550" cy="214098"/>
                </a:xfrm>
                <a:prstGeom prst="rect">
                  <a:avLst/>
                </a:prstGeom>
                <a:solidFill>
                  <a:srgbClr val="FF8585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BD4FBB5C-C16D-C531-1D55-33056704F8B1}"/>
                    </a:ext>
                  </a:extLst>
                </p:cNvPr>
                <p:cNvSpPr/>
                <p:nvPr/>
              </p:nvSpPr>
              <p:spPr>
                <a:xfrm>
                  <a:off x="5030904" y="3205807"/>
                  <a:ext cx="209550" cy="214098"/>
                </a:xfrm>
                <a:prstGeom prst="rect">
                  <a:avLst/>
                </a:prstGeom>
                <a:solidFill>
                  <a:srgbClr val="FF8585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DCAAB9E8-CF65-EFCA-A825-86C5C72D92B0}"/>
                    </a:ext>
                  </a:extLst>
                </p:cNvPr>
                <p:cNvSpPr/>
                <p:nvPr/>
              </p:nvSpPr>
              <p:spPr>
                <a:xfrm>
                  <a:off x="5030904" y="3419905"/>
                  <a:ext cx="209550" cy="214098"/>
                </a:xfrm>
                <a:prstGeom prst="rect">
                  <a:avLst/>
                </a:prstGeom>
                <a:solidFill>
                  <a:srgbClr val="FFD5D5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0F9B24E0-54BE-412D-6F34-B4748E355B68}"/>
                  </a:ext>
                </a:extLst>
              </p:cNvPr>
              <p:cNvSpPr/>
              <p:nvPr/>
            </p:nvSpPr>
            <p:spPr>
              <a:xfrm>
                <a:off x="6025782" y="3983889"/>
                <a:ext cx="209550" cy="214098"/>
              </a:xfrm>
              <a:prstGeom prst="rect">
                <a:avLst/>
              </a:prstGeom>
              <a:solidFill>
                <a:srgbClr val="FF8585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3F382BED-9C1F-E430-6635-4FEE52B82FAC}"/>
                  </a:ext>
                </a:extLst>
              </p:cNvPr>
              <p:cNvSpPr/>
              <p:nvPr/>
            </p:nvSpPr>
            <p:spPr>
              <a:xfrm>
                <a:off x="6025782" y="4197987"/>
                <a:ext cx="209550" cy="214098"/>
              </a:xfrm>
              <a:prstGeom prst="rect">
                <a:avLst/>
              </a:prstGeom>
              <a:solidFill>
                <a:srgbClr val="FF8585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92776128-0284-015D-F925-4EFA7B45BB0A}"/>
                  </a:ext>
                </a:extLst>
              </p:cNvPr>
              <p:cNvSpPr/>
              <p:nvPr/>
            </p:nvSpPr>
            <p:spPr>
              <a:xfrm>
                <a:off x="6025782" y="4412085"/>
                <a:ext cx="209550" cy="214098"/>
              </a:xfrm>
              <a:prstGeom prst="rect">
                <a:avLst/>
              </a:prstGeom>
              <a:solidFill>
                <a:srgbClr val="FFABAB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1B129692-2399-49F8-3614-E55504CC1972}"/>
                  </a:ext>
                </a:extLst>
              </p:cNvPr>
              <p:cNvSpPr/>
              <p:nvPr/>
            </p:nvSpPr>
            <p:spPr>
              <a:xfrm>
                <a:off x="6025782" y="4626183"/>
                <a:ext cx="209550" cy="214098"/>
              </a:xfrm>
              <a:prstGeom prst="rect">
                <a:avLst/>
              </a:prstGeom>
              <a:solidFill>
                <a:srgbClr val="FFD5D5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59DD756E-4367-362E-412B-D6C7F6125AD7}"/>
                  </a:ext>
                </a:extLst>
              </p:cNvPr>
              <p:cNvSpPr/>
              <p:nvPr/>
            </p:nvSpPr>
            <p:spPr>
              <a:xfrm>
                <a:off x="6025782" y="4837021"/>
                <a:ext cx="209550" cy="214098"/>
              </a:xfrm>
              <a:prstGeom prst="rect">
                <a:avLst/>
              </a:prstGeom>
              <a:solidFill>
                <a:srgbClr val="FF0000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5D6B6D85-F0BE-6686-F250-496EA01168F4}"/>
                  </a:ext>
                </a:extLst>
              </p:cNvPr>
              <p:cNvSpPr/>
              <p:nvPr/>
            </p:nvSpPr>
            <p:spPr>
              <a:xfrm>
                <a:off x="6025782" y="5051119"/>
                <a:ext cx="209550" cy="214098"/>
              </a:xfrm>
              <a:prstGeom prst="rect">
                <a:avLst/>
              </a:prstGeom>
              <a:solidFill>
                <a:srgbClr val="FFD5D5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62162CDD-1415-7F35-89BD-60F1E5DF8F27}"/>
                  </a:ext>
                </a:extLst>
              </p:cNvPr>
              <p:cNvSpPr/>
              <p:nvPr/>
            </p:nvSpPr>
            <p:spPr>
              <a:xfrm>
                <a:off x="6025782" y="5265217"/>
                <a:ext cx="209550" cy="214098"/>
              </a:xfrm>
              <a:prstGeom prst="rect">
                <a:avLst/>
              </a:prstGeom>
              <a:solidFill>
                <a:srgbClr val="FFABAB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13B92199-9B7F-624B-8E7E-F6864C1C0A1D}"/>
                  </a:ext>
                </a:extLst>
              </p:cNvPr>
              <p:cNvSpPr/>
              <p:nvPr/>
            </p:nvSpPr>
            <p:spPr>
              <a:xfrm>
                <a:off x="6235332" y="3983889"/>
                <a:ext cx="209550" cy="214098"/>
              </a:xfrm>
              <a:prstGeom prst="rect">
                <a:avLst/>
              </a:prstGeom>
              <a:solidFill>
                <a:srgbClr val="FFD5D5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E870FC2E-6454-B244-198E-18C085115AB3}"/>
                  </a:ext>
                </a:extLst>
              </p:cNvPr>
              <p:cNvSpPr/>
              <p:nvPr/>
            </p:nvSpPr>
            <p:spPr>
              <a:xfrm>
                <a:off x="6235332" y="4197987"/>
                <a:ext cx="209550" cy="214098"/>
              </a:xfrm>
              <a:prstGeom prst="rect">
                <a:avLst/>
              </a:prstGeom>
              <a:solidFill>
                <a:srgbClr val="FFD5D5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DB0CB655-B228-52AE-A102-733C477A82B3}"/>
                  </a:ext>
                </a:extLst>
              </p:cNvPr>
              <p:cNvSpPr/>
              <p:nvPr/>
            </p:nvSpPr>
            <p:spPr>
              <a:xfrm>
                <a:off x="6235332" y="4412085"/>
                <a:ext cx="209550" cy="214098"/>
              </a:xfrm>
              <a:prstGeom prst="rect">
                <a:avLst/>
              </a:prstGeom>
              <a:solidFill>
                <a:srgbClr val="FF8585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28C565D3-5E42-DBB6-BDC2-C6B4B0E46177}"/>
                  </a:ext>
                </a:extLst>
              </p:cNvPr>
              <p:cNvSpPr/>
              <p:nvPr/>
            </p:nvSpPr>
            <p:spPr>
              <a:xfrm>
                <a:off x="6235332" y="4626183"/>
                <a:ext cx="209550" cy="214098"/>
              </a:xfrm>
              <a:prstGeom prst="rect">
                <a:avLst/>
              </a:prstGeom>
              <a:solidFill>
                <a:srgbClr val="FFABAB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4E8B2945-0A6E-19D2-AA09-5BB44E2C6083}"/>
                  </a:ext>
                </a:extLst>
              </p:cNvPr>
              <p:cNvSpPr/>
              <p:nvPr/>
            </p:nvSpPr>
            <p:spPr>
              <a:xfrm>
                <a:off x="6235332" y="4837021"/>
                <a:ext cx="209550" cy="214098"/>
              </a:xfrm>
              <a:prstGeom prst="rect">
                <a:avLst/>
              </a:prstGeom>
              <a:solidFill>
                <a:srgbClr val="FFABAB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BDA5BF59-FA51-6B87-41D7-F29CFC259DAA}"/>
                  </a:ext>
                </a:extLst>
              </p:cNvPr>
              <p:cNvSpPr/>
              <p:nvPr/>
            </p:nvSpPr>
            <p:spPr>
              <a:xfrm>
                <a:off x="6235332" y="5051119"/>
                <a:ext cx="209550" cy="214098"/>
              </a:xfrm>
              <a:prstGeom prst="rect">
                <a:avLst/>
              </a:prstGeom>
              <a:solidFill>
                <a:srgbClr val="FF0000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C5C7C677-0A1C-00DB-4CD1-D56EA170E6EF}"/>
                  </a:ext>
                </a:extLst>
              </p:cNvPr>
              <p:cNvSpPr/>
              <p:nvPr/>
            </p:nvSpPr>
            <p:spPr>
              <a:xfrm>
                <a:off x="6235332" y="5265217"/>
                <a:ext cx="209550" cy="214098"/>
              </a:xfrm>
              <a:prstGeom prst="rect">
                <a:avLst/>
              </a:prstGeom>
              <a:solidFill>
                <a:srgbClr val="FF8585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EDD51BAB-B03C-99A2-E8A7-CEBD71D642C5}"/>
                  </a:ext>
                </a:extLst>
              </p:cNvPr>
              <p:cNvSpPr/>
              <p:nvPr/>
            </p:nvSpPr>
            <p:spPr>
              <a:xfrm>
                <a:off x="6444882" y="3983889"/>
                <a:ext cx="209550" cy="214098"/>
              </a:xfrm>
              <a:prstGeom prst="rect">
                <a:avLst/>
              </a:prstGeom>
              <a:solidFill>
                <a:srgbClr val="FFABAB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E30BD3DC-8333-8A1D-73BF-ADB00D13A612}"/>
                  </a:ext>
                </a:extLst>
              </p:cNvPr>
              <p:cNvSpPr/>
              <p:nvPr/>
            </p:nvSpPr>
            <p:spPr>
              <a:xfrm>
                <a:off x="6444882" y="4197987"/>
                <a:ext cx="209550" cy="214098"/>
              </a:xfrm>
              <a:prstGeom prst="rect">
                <a:avLst/>
              </a:prstGeom>
              <a:solidFill>
                <a:srgbClr val="FF8585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588BCD99-5915-D825-75E4-6754307BCD8E}"/>
                  </a:ext>
                </a:extLst>
              </p:cNvPr>
              <p:cNvSpPr/>
              <p:nvPr/>
            </p:nvSpPr>
            <p:spPr>
              <a:xfrm>
                <a:off x="6444882" y="4412085"/>
                <a:ext cx="209550" cy="214098"/>
              </a:xfrm>
              <a:prstGeom prst="rect">
                <a:avLst/>
              </a:prstGeom>
              <a:solidFill>
                <a:srgbClr val="FF8585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F835070D-302E-B9E4-BD51-517F49D493BB}"/>
                  </a:ext>
                </a:extLst>
              </p:cNvPr>
              <p:cNvSpPr/>
              <p:nvPr/>
            </p:nvSpPr>
            <p:spPr>
              <a:xfrm>
                <a:off x="6444882" y="4626183"/>
                <a:ext cx="209550" cy="214098"/>
              </a:xfrm>
              <a:prstGeom prst="rect">
                <a:avLst/>
              </a:prstGeom>
              <a:solidFill>
                <a:srgbClr val="FFABAB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25B8971C-9690-3E3B-CEB8-90661F1DB976}"/>
                  </a:ext>
                </a:extLst>
              </p:cNvPr>
              <p:cNvSpPr/>
              <p:nvPr/>
            </p:nvSpPr>
            <p:spPr>
              <a:xfrm>
                <a:off x="6444882" y="4837021"/>
                <a:ext cx="209550" cy="214098"/>
              </a:xfrm>
              <a:prstGeom prst="rect">
                <a:avLst/>
              </a:prstGeom>
              <a:solidFill>
                <a:srgbClr val="FFABAB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E65564A4-59E2-5D7A-112B-13CD778C1B87}"/>
                  </a:ext>
                </a:extLst>
              </p:cNvPr>
              <p:cNvSpPr/>
              <p:nvPr/>
            </p:nvSpPr>
            <p:spPr>
              <a:xfrm>
                <a:off x="6444882" y="5051119"/>
                <a:ext cx="209550" cy="214098"/>
              </a:xfrm>
              <a:prstGeom prst="rect">
                <a:avLst/>
              </a:prstGeom>
              <a:solidFill>
                <a:srgbClr val="FFD5D5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3F94633C-5D66-64B1-C9D6-6796C63DB27E}"/>
                  </a:ext>
                </a:extLst>
              </p:cNvPr>
              <p:cNvSpPr/>
              <p:nvPr/>
            </p:nvSpPr>
            <p:spPr>
              <a:xfrm>
                <a:off x="6444882" y="5265217"/>
                <a:ext cx="209550" cy="214098"/>
              </a:xfrm>
              <a:prstGeom prst="rect">
                <a:avLst/>
              </a:prstGeom>
              <a:solidFill>
                <a:srgbClr val="FF0000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B8B39166-CD62-B51A-D7F5-54E0F8DB4988}"/>
                </a:ext>
              </a:extLst>
            </p:cNvPr>
            <p:cNvSpPr txBox="1"/>
            <p:nvPr/>
          </p:nvSpPr>
          <p:spPr>
            <a:xfrm>
              <a:off x="2526048" y="4421290"/>
              <a:ext cx="417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He 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01D6128-E3D7-AA21-0735-969B890A4BD7}"/>
                </a:ext>
              </a:extLst>
            </p:cNvPr>
            <p:cNvSpPr txBox="1"/>
            <p:nvPr/>
          </p:nvSpPr>
          <p:spPr>
            <a:xfrm>
              <a:off x="2227521" y="4654604"/>
              <a:ext cx="7316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tossed 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F2E16C39-B764-B140-9265-D1D42C612973}"/>
                </a:ext>
              </a:extLst>
            </p:cNvPr>
            <p:cNvSpPr txBox="1"/>
            <p:nvPr/>
          </p:nvSpPr>
          <p:spPr>
            <a:xfrm>
              <a:off x="2476854" y="4877588"/>
              <a:ext cx="482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the 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E8FAA577-22DF-6781-AA40-00AC7ACE06B8}"/>
                </a:ext>
              </a:extLst>
            </p:cNvPr>
            <p:cNvSpPr txBox="1"/>
            <p:nvPr/>
          </p:nvSpPr>
          <p:spPr>
            <a:xfrm>
              <a:off x="2254157" y="5076776"/>
              <a:ext cx="7316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tennis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DDABEA58-E7A2-35D0-FB82-BD37FDEABC4C}"/>
                </a:ext>
              </a:extLst>
            </p:cNvPr>
            <p:cNvSpPr txBox="1"/>
            <p:nvPr/>
          </p:nvSpPr>
          <p:spPr>
            <a:xfrm>
              <a:off x="2469598" y="5329916"/>
              <a:ext cx="517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ball 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BE1B1569-CAD5-1582-BF24-4DBBA102D615}"/>
                </a:ext>
              </a:extLst>
            </p:cNvPr>
            <p:cNvSpPr txBox="1"/>
            <p:nvPr/>
          </p:nvSpPr>
          <p:spPr>
            <a:xfrm>
              <a:off x="2562606" y="5526606"/>
              <a:ext cx="3808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to </a:t>
              </a: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6CB49EB1-3A18-9962-9460-628E5BBBCF67}"/>
                </a:ext>
              </a:extLst>
            </p:cNvPr>
            <p:cNvSpPr txBox="1"/>
            <p:nvPr/>
          </p:nvSpPr>
          <p:spPr>
            <a:xfrm>
              <a:off x="2289088" y="5728798"/>
              <a:ext cx="6506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serve 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75747B3F-90DA-E960-B10C-E3A036C08268}"/>
                </a:ext>
              </a:extLst>
            </p:cNvPr>
            <p:cNvSpPr txBox="1"/>
            <p:nvPr/>
          </p:nvSpPr>
          <p:spPr>
            <a:xfrm rot="16200000">
              <a:off x="2671858" y="4065816"/>
              <a:ext cx="6506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He 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BB299B6C-6B59-216F-773C-BAC1323EBC9C}"/>
                </a:ext>
              </a:extLst>
            </p:cNvPr>
            <p:cNvSpPr txBox="1"/>
            <p:nvPr/>
          </p:nvSpPr>
          <p:spPr>
            <a:xfrm rot="16200000">
              <a:off x="2559566" y="3746635"/>
              <a:ext cx="12874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tossed </a:t>
              </a: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1D81BA52-A745-EF9C-B5C3-41C10F1746E0}"/>
                </a:ext>
              </a:extLst>
            </p:cNvPr>
            <p:cNvSpPr txBox="1"/>
            <p:nvPr/>
          </p:nvSpPr>
          <p:spPr>
            <a:xfrm rot="16200000">
              <a:off x="3178677" y="4151267"/>
              <a:ext cx="4752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the 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E3EBAB5F-EB57-1842-E98B-399C914D4C71}"/>
                </a:ext>
              </a:extLst>
            </p:cNvPr>
            <p:cNvSpPr txBox="1"/>
            <p:nvPr/>
          </p:nvSpPr>
          <p:spPr>
            <a:xfrm rot="16200000">
              <a:off x="3269130" y="4022731"/>
              <a:ext cx="7233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tennis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DD86B359-C3C3-02EE-A93C-6EC5624D4711}"/>
                </a:ext>
              </a:extLst>
            </p:cNvPr>
            <p:cNvSpPr txBox="1"/>
            <p:nvPr/>
          </p:nvSpPr>
          <p:spPr>
            <a:xfrm rot="16200000">
              <a:off x="3574767" y="4106937"/>
              <a:ext cx="540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ball 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8B8E1C79-BB0A-2F8E-75E5-703D4C81A879}"/>
                </a:ext>
              </a:extLst>
            </p:cNvPr>
            <p:cNvSpPr txBox="1"/>
            <p:nvPr/>
          </p:nvSpPr>
          <p:spPr>
            <a:xfrm rot="16200000">
              <a:off x="3845296" y="4194965"/>
              <a:ext cx="372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to 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81200E2E-E2FE-F3E5-1DE5-1B7C10042333}"/>
                </a:ext>
              </a:extLst>
            </p:cNvPr>
            <p:cNvSpPr txBox="1"/>
            <p:nvPr/>
          </p:nvSpPr>
          <p:spPr>
            <a:xfrm rot="16200000">
              <a:off x="3892194" y="4039611"/>
              <a:ext cx="6884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/>
                <a:t>serve </a:t>
              </a:r>
            </a:p>
          </p:txBody>
        </p:sp>
      </p:grpSp>
      <p:sp>
        <p:nvSpPr>
          <p:cNvPr id="348" name="TextBox 347">
            <a:extLst>
              <a:ext uri="{FF2B5EF4-FFF2-40B4-BE49-F238E27FC236}">
                <a16:creationId xmlns:a16="http://schemas.microsoft.com/office/drawing/2014/main" id="{13449AC4-5272-CFC2-14E2-D410DA98DF27}"/>
              </a:ext>
            </a:extLst>
          </p:cNvPr>
          <p:cNvSpPr txBox="1"/>
          <p:nvPr/>
        </p:nvSpPr>
        <p:spPr>
          <a:xfrm>
            <a:off x="7592302" y="2831373"/>
            <a:ext cx="1167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i="1" dirty="0" err="1"/>
              <a:t>Softmax</a:t>
            </a:r>
            <a:r>
              <a:rPr lang="en-CA" sz="2000" dirty="0"/>
              <a:t>(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E9BB9307-1B7D-376D-35F0-706BD920CBA9}"/>
              </a:ext>
            </a:extLst>
          </p:cNvPr>
          <p:cNvSpPr txBox="1"/>
          <p:nvPr/>
        </p:nvSpPr>
        <p:spPr>
          <a:xfrm>
            <a:off x="9564228" y="2821975"/>
            <a:ext cx="1167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)</a:t>
            </a:r>
          </a:p>
        </p:txBody>
      </p: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047B290F-DEB7-E249-7F93-207F4E2AF1D3}"/>
              </a:ext>
            </a:extLst>
          </p:cNvPr>
          <p:cNvGrpSpPr/>
          <p:nvPr/>
        </p:nvGrpSpPr>
        <p:grpSpPr>
          <a:xfrm>
            <a:off x="3674319" y="4582015"/>
            <a:ext cx="1466850" cy="1495426"/>
            <a:chOff x="5187582" y="3983889"/>
            <a:chExt cx="1466850" cy="1495426"/>
          </a:xfrm>
        </p:grpSpPr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0B356C53-401B-1859-9B85-14F421C18E47}"/>
                </a:ext>
              </a:extLst>
            </p:cNvPr>
            <p:cNvGrpSpPr/>
            <p:nvPr/>
          </p:nvGrpSpPr>
          <p:grpSpPr>
            <a:xfrm>
              <a:off x="5187582" y="3983889"/>
              <a:ext cx="838200" cy="1495426"/>
              <a:chOff x="4402254" y="2138577"/>
              <a:chExt cx="838200" cy="1495426"/>
            </a:xfrm>
            <a:solidFill>
              <a:srgbClr val="FAE08A"/>
            </a:solidFill>
          </p:grpSpPr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B02AFD7E-AC84-C82E-579E-3C4334D17A4E}"/>
                  </a:ext>
                </a:extLst>
              </p:cNvPr>
              <p:cNvGrpSpPr/>
              <p:nvPr/>
            </p:nvGrpSpPr>
            <p:grpSpPr>
              <a:xfrm>
                <a:off x="4402254" y="2138577"/>
                <a:ext cx="628650" cy="1495426"/>
                <a:chOff x="838200" y="2138577"/>
                <a:chExt cx="628650" cy="1495426"/>
              </a:xfrm>
              <a:grpFill/>
            </p:grpSpPr>
            <p:sp>
              <p:nvSpPr>
                <p:cNvPr id="397" name="Rectangle 396">
                  <a:extLst>
                    <a:ext uri="{FF2B5EF4-FFF2-40B4-BE49-F238E27FC236}">
                      <a16:creationId xmlns:a16="http://schemas.microsoft.com/office/drawing/2014/main" id="{2ACBC2FF-389E-6E58-26AA-3BC65D1C9443}"/>
                    </a:ext>
                  </a:extLst>
                </p:cNvPr>
                <p:cNvSpPr/>
                <p:nvPr/>
              </p:nvSpPr>
              <p:spPr>
                <a:xfrm>
                  <a:off x="838200" y="2138577"/>
                  <a:ext cx="209550" cy="214098"/>
                </a:xfrm>
                <a:prstGeom prst="rect">
                  <a:avLst/>
                </a:prstGeom>
                <a:solidFill>
                  <a:srgbClr val="FF0000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4495F79F-EE58-F75B-C383-D85AA1828143}"/>
                    </a:ext>
                  </a:extLst>
                </p:cNvPr>
                <p:cNvSpPr/>
                <p:nvPr/>
              </p:nvSpPr>
              <p:spPr>
                <a:xfrm>
                  <a:off x="1047750" y="2138577"/>
                  <a:ext cx="209550" cy="214098"/>
                </a:xfrm>
                <a:prstGeom prst="rect">
                  <a:avLst/>
                </a:prstGeom>
                <a:solidFill>
                  <a:srgbClr val="FFABAB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3E325240-6C7A-139F-4E85-5CDC5DD04177}"/>
                    </a:ext>
                  </a:extLst>
                </p:cNvPr>
                <p:cNvSpPr/>
                <p:nvPr/>
              </p:nvSpPr>
              <p:spPr>
                <a:xfrm>
                  <a:off x="1257300" y="2138577"/>
                  <a:ext cx="209550" cy="214098"/>
                </a:xfrm>
                <a:prstGeom prst="rect">
                  <a:avLst/>
                </a:prstGeom>
                <a:solidFill>
                  <a:srgbClr val="FFD5D5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4DAD10C6-16C0-0528-E8B2-E6436DC2DDD6}"/>
                    </a:ext>
                  </a:extLst>
                </p:cNvPr>
                <p:cNvSpPr/>
                <p:nvPr/>
              </p:nvSpPr>
              <p:spPr>
                <a:xfrm>
                  <a:off x="838200" y="2352675"/>
                  <a:ext cx="209550" cy="214098"/>
                </a:xfrm>
                <a:prstGeom prst="rect">
                  <a:avLst/>
                </a:prstGeom>
                <a:solidFill>
                  <a:srgbClr val="FF8585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E765E9AC-3D79-8BDD-DB26-1910E08BC2FD}"/>
                    </a:ext>
                  </a:extLst>
                </p:cNvPr>
                <p:cNvSpPr/>
                <p:nvPr/>
              </p:nvSpPr>
              <p:spPr>
                <a:xfrm>
                  <a:off x="1047750" y="2352675"/>
                  <a:ext cx="209550" cy="214098"/>
                </a:xfrm>
                <a:prstGeom prst="rect">
                  <a:avLst/>
                </a:prstGeom>
                <a:solidFill>
                  <a:srgbClr val="FF0000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D2A72CE5-127D-D780-55B1-1A24854F3029}"/>
                    </a:ext>
                  </a:extLst>
                </p:cNvPr>
                <p:cNvSpPr/>
                <p:nvPr/>
              </p:nvSpPr>
              <p:spPr>
                <a:xfrm>
                  <a:off x="1257300" y="2352675"/>
                  <a:ext cx="209550" cy="214098"/>
                </a:xfrm>
                <a:prstGeom prst="rect">
                  <a:avLst/>
                </a:prstGeom>
                <a:solidFill>
                  <a:srgbClr val="FFD5D5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03" name="Rectangle 402">
                  <a:extLst>
                    <a:ext uri="{FF2B5EF4-FFF2-40B4-BE49-F238E27FC236}">
                      <a16:creationId xmlns:a16="http://schemas.microsoft.com/office/drawing/2014/main" id="{CC268D36-D1EE-6BF2-AD80-F7C9EFF9D977}"/>
                    </a:ext>
                  </a:extLst>
                </p:cNvPr>
                <p:cNvSpPr/>
                <p:nvPr/>
              </p:nvSpPr>
              <p:spPr>
                <a:xfrm>
                  <a:off x="838200" y="2566773"/>
                  <a:ext cx="209550" cy="214098"/>
                </a:xfrm>
                <a:prstGeom prst="rect">
                  <a:avLst/>
                </a:prstGeom>
                <a:solidFill>
                  <a:srgbClr val="FF8585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3E6A2EEE-6E1C-1164-025D-7971B97F41C6}"/>
                    </a:ext>
                  </a:extLst>
                </p:cNvPr>
                <p:cNvSpPr/>
                <p:nvPr/>
              </p:nvSpPr>
              <p:spPr>
                <a:xfrm>
                  <a:off x="1047750" y="2566773"/>
                  <a:ext cx="209550" cy="214098"/>
                </a:xfrm>
                <a:prstGeom prst="rect">
                  <a:avLst/>
                </a:prstGeom>
                <a:solidFill>
                  <a:srgbClr val="FFD5D5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D8646AB5-C13D-2A05-2FCD-71B753B5B13C}"/>
                    </a:ext>
                  </a:extLst>
                </p:cNvPr>
                <p:cNvSpPr/>
                <p:nvPr/>
              </p:nvSpPr>
              <p:spPr>
                <a:xfrm>
                  <a:off x="1257300" y="2566773"/>
                  <a:ext cx="209550" cy="214098"/>
                </a:xfrm>
                <a:prstGeom prst="rect">
                  <a:avLst/>
                </a:prstGeom>
                <a:solidFill>
                  <a:srgbClr val="FF0000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06" name="Rectangle 405">
                  <a:extLst>
                    <a:ext uri="{FF2B5EF4-FFF2-40B4-BE49-F238E27FC236}">
                      <a16:creationId xmlns:a16="http://schemas.microsoft.com/office/drawing/2014/main" id="{D332792E-82B0-8643-9FAE-F467F78B30E1}"/>
                    </a:ext>
                  </a:extLst>
                </p:cNvPr>
                <p:cNvSpPr/>
                <p:nvPr/>
              </p:nvSpPr>
              <p:spPr>
                <a:xfrm>
                  <a:off x="838200" y="2780871"/>
                  <a:ext cx="209550" cy="214098"/>
                </a:xfrm>
                <a:prstGeom prst="rect">
                  <a:avLst/>
                </a:prstGeom>
                <a:solidFill>
                  <a:srgbClr val="FFD5D5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41F66418-12E8-C1CF-4624-5DB63350F4C6}"/>
                    </a:ext>
                  </a:extLst>
                </p:cNvPr>
                <p:cNvSpPr/>
                <p:nvPr/>
              </p:nvSpPr>
              <p:spPr>
                <a:xfrm>
                  <a:off x="1047750" y="2780871"/>
                  <a:ext cx="209550" cy="214098"/>
                </a:xfrm>
                <a:prstGeom prst="rect">
                  <a:avLst/>
                </a:prstGeom>
                <a:solidFill>
                  <a:srgbClr val="FF8585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08" name="Rectangle 407">
                  <a:extLst>
                    <a:ext uri="{FF2B5EF4-FFF2-40B4-BE49-F238E27FC236}">
                      <a16:creationId xmlns:a16="http://schemas.microsoft.com/office/drawing/2014/main" id="{C98E56EF-4906-F8B0-6C4F-0F6FFA0E86E9}"/>
                    </a:ext>
                  </a:extLst>
                </p:cNvPr>
                <p:cNvSpPr/>
                <p:nvPr/>
              </p:nvSpPr>
              <p:spPr>
                <a:xfrm>
                  <a:off x="1257300" y="2780871"/>
                  <a:ext cx="209550" cy="214098"/>
                </a:xfrm>
                <a:prstGeom prst="rect">
                  <a:avLst/>
                </a:prstGeom>
                <a:solidFill>
                  <a:srgbClr val="FFABAB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09" name="Rectangle 408">
                  <a:extLst>
                    <a:ext uri="{FF2B5EF4-FFF2-40B4-BE49-F238E27FC236}">
                      <a16:creationId xmlns:a16="http://schemas.microsoft.com/office/drawing/2014/main" id="{C3004E76-D762-DDB6-DBF9-3C9EE320E4B8}"/>
                    </a:ext>
                  </a:extLst>
                </p:cNvPr>
                <p:cNvSpPr/>
                <p:nvPr/>
              </p:nvSpPr>
              <p:spPr>
                <a:xfrm>
                  <a:off x="838200" y="2991709"/>
                  <a:ext cx="209550" cy="214098"/>
                </a:xfrm>
                <a:prstGeom prst="rect">
                  <a:avLst/>
                </a:prstGeom>
                <a:solidFill>
                  <a:srgbClr val="FF8585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9668282F-C7E7-FAA8-4DAA-8B603D4E1296}"/>
                    </a:ext>
                  </a:extLst>
                </p:cNvPr>
                <p:cNvSpPr/>
                <p:nvPr/>
              </p:nvSpPr>
              <p:spPr>
                <a:xfrm>
                  <a:off x="1047750" y="2991709"/>
                  <a:ext cx="209550" cy="214098"/>
                </a:xfrm>
                <a:prstGeom prst="rect">
                  <a:avLst/>
                </a:prstGeom>
                <a:solidFill>
                  <a:srgbClr val="FFD5D5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010E7D38-ECAB-A8F4-0756-D12422B04D06}"/>
                    </a:ext>
                  </a:extLst>
                </p:cNvPr>
                <p:cNvSpPr/>
                <p:nvPr/>
              </p:nvSpPr>
              <p:spPr>
                <a:xfrm>
                  <a:off x="1257300" y="2991709"/>
                  <a:ext cx="209550" cy="214098"/>
                </a:xfrm>
                <a:prstGeom prst="rect">
                  <a:avLst/>
                </a:prstGeom>
                <a:solidFill>
                  <a:srgbClr val="FF8585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2" name="Rectangle 411">
                  <a:extLst>
                    <a:ext uri="{FF2B5EF4-FFF2-40B4-BE49-F238E27FC236}">
                      <a16:creationId xmlns:a16="http://schemas.microsoft.com/office/drawing/2014/main" id="{EAAC6D12-936E-3032-D514-09E645DF32C5}"/>
                    </a:ext>
                  </a:extLst>
                </p:cNvPr>
                <p:cNvSpPr/>
                <p:nvPr/>
              </p:nvSpPr>
              <p:spPr>
                <a:xfrm>
                  <a:off x="838200" y="3205807"/>
                  <a:ext cx="209550" cy="214098"/>
                </a:xfrm>
                <a:prstGeom prst="rect">
                  <a:avLst/>
                </a:prstGeom>
                <a:solidFill>
                  <a:srgbClr val="FFD5D5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9ABA9548-C76C-7ADA-E9B7-53CB6DFF9E8F}"/>
                    </a:ext>
                  </a:extLst>
                </p:cNvPr>
                <p:cNvSpPr/>
                <p:nvPr/>
              </p:nvSpPr>
              <p:spPr>
                <a:xfrm>
                  <a:off x="1047750" y="3205807"/>
                  <a:ext cx="209550" cy="214098"/>
                </a:xfrm>
                <a:prstGeom prst="rect">
                  <a:avLst/>
                </a:prstGeom>
                <a:solidFill>
                  <a:srgbClr val="FFABAB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2FA67DFC-7DF5-7940-84C3-A55BDB2B3005}"/>
                    </a:ext>
                  </a:extLst>
                </p:cNvPr>
                <p:cNvSpPr/>
                <p:nvPr/>
              </p:nvSpPr>
              <p:spPr>
                <a:xfrm>
                  <a:off x="1257300" y="3205807"/>
                  <a:ext cx="209550" cy="214098"/>
                </a:xfrm>
                <a:prstGeom prst="rect">
                  <a:avLst/>
                </a:prstGeom>
                <a:solidFill>
                  <a:srgbClr val="FF8585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2D581CDE-7B32-4BB5-FA3B-918AE2FAA82B}"/>
                    </a:ext>
                  </a:extLst>
                </p:cNvPr>
                <p:cNvSpPr/>
                <p:nvPr/>
              </p:nvSpPr>
              <p:spPr>
                <a:xfrm>
                  <a:off x="838200" y="3419905"/>
                  <a:ext cx="209550" cy="214098"/>
                </a:xfrm>
                <a:prstGeom prst="rect">
                  <a:avLst/>
                </a:prstGeom>
                <a:solidFill>
                  <a:srgbClr val="FF8585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E9AF77B0-8ECD-301B-FAC1-BB0162B92E6B}"/>
                    </a:ext>
                  </a:extLst>
                </p:cNvPr>
                <p:cNvSpPr/>
                <p:nvPr/>
              </p:nvSpPr>
              <p:spPr>
                <a:xfrm>
                  <a:off x="1047750" y="3419905"/>
                  <a:ext cx="209550" cy="214098"/>
                </a:xfrm>
                <a:prstGeom prst="rect">
                  <a:avLst/>
                </a:prstGeom>
                <a:solidFill>
                  <a:srgbClr val="FF8585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22FEEC57-077F-5C3D-A6AC-D5B0F469FC5B}"/>
                    </a:ext>
                  </a:extLst>
                </p:cNvPr>
                <p:cNvSpPr/>
                <p:nvPr/>
              </p:nvSpPr>
              <p:spPr>
                <a:xfrm>
                  <a:off x="1257300" y="3419905"/>
                  <a:ext cx="209550" cy="214098"/>
                </a:xfrm>
                <a:prstGeom prst="rect">
                  <a:avLst/>
                </a:prstGeom>
                <a:solidFill>
                  <a:srgbClr val="FFABAB"/>
                </a:solidFill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711075DA-F80F-204B-5189-38EACA70DC70}"/>
                  </a:ext>
                </a:extLst>
              </p:cNvPr>
              <p:cNvSpPr/>
              <p:nvPr/>
            </p:nvSpPr>
            <p:spPr>
              <a:xfrm>
                <a:off x="5030904" y="2138577"/>
                <a:ext cx="209550" cy="214098"/>
              </a:xfrm>
              <a:prstGeom prst="rect">
                <a:avLst/>
              </a:prstGeom>
              <a:solidFill>
                <a:srgbClr val="FFABAB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8A5027AF-40F9-8663-FB53-91668D253A51}"/>
                  </a:ext>
                </a:extLst>
              </p:cNvPr>
              <p:cNvSpPr/>
              <p:nvPr/>
            </p:nvSpPr>
            <p:spPr>
              <a:xfrm>
                <a:off x="5030904" y="2352675"/>
                <a:ext cx="209550" cy="214098"/>
              </a:xfrm>
              <a:prstGeom prst="rect">
                <a:avLst/>
              </a:prstGeom>
              <a:solidFill>
                <a:srgbClr val="FFABAB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252ABF14-70F3-1477-3A9C-8EEE55C66215}"/>
                  </a:ext>
                </a:extLst>
              </p:cNvPr>
              <p:cNvSpPr/>
              <p:nvPr/>
            </p:nvSpPr>
            <p:spPr>
              <a:xfrm>
                <a:off x="5030904" y="2566773"/>
                <a:ext cx="209550" cy="214098"/>
              </a:xfrm>
              <a:prstGeom prst="rect">
                <a:avLst/>
              </a:prstGeom>
              <a:solidFill>
                <a:srgbClr val="FF8585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61463D4D-D36D-CF99-2DD8-D641B3A3384C}"/>
                  </a:ext>
                </a:extLst>
              </p:cNvPr>
              <p:cNvSpPr/>
              <p:nvPr/>
            </p:nvSpPr>
            <p:spPr>
              <a:xfrm>
                <a:off x="5030904" y="2780871"/>
                <a:ext cx="209550" cy="214098"/>
              </a:xfrm>
              <a:prstGeom prst="rect">
                <a:avLst/>
              </a:prstGeom>
              <a:solidFill>
                <a:srgbClr val="FF0000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F0309E43-3588-8CFB-F846-EB65AA90B5CD}"/>
                  </a:ext>
                </a:extLst>
              </p:cNvPr>
              <p:cNvSpPr/>
              <p:nvPr/>
            </p:nvSpPr>
            <p:spPr>
              <a:xfrm>
                <a:off x="5030904" y="2991709"/>
                <a:ext cx="209550" cy="214098"/>
              </a:xfrm>
              <a:prstGeom prst="rect">
                <a:avLst/>
              </a:prstGeom>
              <a:solidFill>
                <a:srgbClr val="FF8585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0836F2D4-2A9D-A5E3-73DB-9633991F1E53}"/>
                  </a:ext>
                </a:extLst>
              </p:cNvPr>
              <p:cNvSpPr/>
              <p:nvPr/>
            </p:nvSpPr>
            <p:spPr>
              <a:xfrm>
                <a:off x="5030904" y="3205807"/>
                <a:ext cx="209550" cy="214098"/>
              </a:xfrm>
              <a:prstGeom prst="rect">
                <a:avLst/>
              </a:prstGeom>
              <a:solidFill>
                <a:srgbClr val="FF8585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46EB37A8-3CC4-F1DE-54F7-AEAB3099D768}"/>
                  </a:ext>
                </a:extLst>
              </p:cNvPr>
              <p:cNvSpPr/>
              <p:nvPr/>
            </p:nvSpPr>
            <p:spPr>
              <a:xfrm>
                <a:off x="5030904" y="3419905"/>
                <a:ext cx="209550" cy="214098"/>
              </a:xfrm>
              <a:prstGeom prst="rect">
                <a:avLst/>
              </a:prstGeom>
              <a:solidFill>
                <a:srgbClr val="FFD5D5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A403D30C-F39A-44FD-5F9B-7DB602C5E24B}"/>
                </a:ext>
              </a:extLst>
            </p:cNvPr>
            <p:cNvSpPr/>
            <p:nvPr/>
          </p:nvSpPr>
          <p:spPr>
            <a:xfrm>
              <a:off x="6025782" y="3983889"/>
              <a:ext cx="209550" cy="214098"/>
            </a:xfrm>
            <a:prstGeom prst="rect">
              <a:avLst/>
            </a:prstGeom>
            <a:solidFill>
              <a:srgbClr val="FF8585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3E110CDE-F720-30A6-F3DC-5763FAEE6682}"/>
                </a:ext>
              </a:extLst>
            </p:cNvPr>
            <p:cNvSpPr/>
            <p:nvPr/>
          </p:nvSpPr>
          <p:spPr>
            <a:xfrm>
              <a:off x="6025782" y="4197987"/>
              <a:ext cx="209550" cy="214098"/>
            </a:xfrm>
            <a:prstGeom prst="rect">
              <a:avLst/>
            </a:prstGeom>
            <a:solidFill>
              <a:srgbClr val="FF8585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B2BBD2C7-6824-5C95-7FBF-A693286A6B57}"/>
                </a:ext>
              </a:extLst>
            </p:cNvPr>
            <p:cNvSpPr/>
            <p:nvPr/>
          </p:nvSpPr>
          <p:spPr>
            <a:xfrm>
              <a:off x="6025782" y="4412085"/>
              <a:ext cx="209550" cy="214098"/>
            </a:xfrm>
            <a:prstGeom prst="rect">
              <a:avLst/>
            </a:prstGeom>
            <a:solidFill>
              <a:srgbClr val="FFABAB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46F78356-FBB2-3E0D-F372-A32596B752BB}"/>
                </a:ext>
              </a:extLst>
            </p:cNvPr>
            <p:cNvSpPr/>
            <p:nvPr/>
          </p:nvSpPr>
          <p:spPr>
            <a:xfrm>
              <a:off x="6025782" y="4626183"/>
              <a:ext cx="209550" cy="214098"/>
            </a:xfrm>
            <a:prstGeom prst="rect">
              <a:avLst/>
            </a:prstGeom>
            <a:solidFill>
              <a:srgbClr val="FFD5D5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C7B09072-0C26-2B0C-618F-480F5863C6F0}"/>
                </a:ext>
              </a:extLst>
            </p:cNvPr>
            <p:cNvSpPr/>
            <p:nvPr/>
          </p:nvSpPr>
          <p:spPr>
            <a:xfrm>
              <a:off x="6025782" y="4837021"/>
              <a:ext cx="209550" cy="214098"/>
            </a:xfrm>
            <a:prstGeom prst="rect">
              <a:avLst/>
            </a:prstGeom>
            <a:solidFill>
              <a:srgbClr val="FF0000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EF126377-FBAF-8A7A-7B8F-6413BA64C355}"/>
                </a:ext>
              </a:extLst>
            </p:cNvPr>
            <p:cNvSpPr/>
            <p:nvPr/>
          </p:nvSpPr>
          <p:spPr>
            <a:xfrm>
              <a:off x="6025782" y="5051119"/>
              <a:ext cx="209550" cy="214098"/>
            </a:xfrm>
            <a:prstGeom prst="rect">
              <a:avLst/>
            </a:prstGeom>
            <a:solidFill>
              <a:srgbClr val="FFD5D5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5A401AF9-E308-D6DA-5D11-814FBBE56B9A}"/>
                </a:ext>
              </a:extLst>
            </p:cNvPr>
            <p:cNvSpPr/>
            <p:nvPr/>
          </p:nvSpPr>
          <p:spPr>
            <a:xfrm>
              <a:off x="6025782" y="5265217"/>
              <a:ext cx="209550" cy="214098"/>
            </a:xfrm>
            <a:prstGeom prst="rect">
              <a:avLst/>
            </a:prstGeom>
            <a:solidFill>
              <a:srgbClr val="FFABAB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6E6C1956-4343-8247-7368-148A39AD694D}"/>
                </a:ext>
              </a:extLst>
            </p:cNvPr>
            <p:cNvSpPr/>
            <p:nvPr/>
          </p:nvSpPr>
          <p:spPr>
            <a:xfrm>
              <a:off x="6235332" y="3983889"/>
              <a:ext cx="209550" cy="214098"/>
            </a:xfrm>
            <a:prstGeom prst="rect">
              <a:avLst/>
            </a:prstGeom>
            <a:solidFill>
              <a:srgbClr val="FFD5D5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D36F162E-A4C1-B3E0-7AB9-705D52AF545F}"/>
                </a:ext>
              </a:extLst>
            </p:cNvPr>
            <p:cNvSpPr/>
            <p:nvPr/>
          </p:nvSpPr>
          <p:spPr>
            <a:xfrm>
              <a:off x="6235332" y="4197987"/>
              <a:ext cx="209550" cy="214098"/>
            </a:xfrm>
            <a:prstGeom prst="rect">
              <a:avLst/>
            </a:prstGeom>
            <a:solidFill>
              <a:srgbClr val="FFD5D5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BDBC0D0D-18ED-794D-A17C-F3A6C657E4B8}"/>
                </a:ext>
              </a:extLst>
            </p:cNvPr>
            <p:cNvSpPr/>
            <p:nvPr/>
          </p:nvSpPr>
          <p:spPr>
            <a:xfrm>
              <a:off x="6235332" y="4412085"/>
              <a:ext cx="209550" cy="214098"/>
            </a:xfrm>
            <a:prstGeom prst="rect">
              <a:avLst/>
            </a:prstGeom>
            <a:solidFill>
              <a:srgbClr val="FF8585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752EFA44-96A3-E4BD-ADB1-F7130EB44D33}"/>
                </a:ext>
              </a:extLst>
            </p:cNvPr>
            <p:cNvSpPr/>
            <p:nvPr/>
          </p:nvSpPr>
          <p:spPr>
            <a:xfrm>
              <a:off x="6235332" y="4626183"/>
              <a:ext cx="209550" cy="214098"/>
            </a:xfrm>
            <a:prstGeom prst="rect">
              <a:avLst/>
            </a:prstGeom>
            <a:solidFill>
              <a:srgbClr val="FFABAB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79B9522-9F71-625F-62CB-D6AA60A5A481}"/>
                </a:ext>
              </a:extLst>
            </p:cNvPr>
            <p:cNvSpPr/>
            <p:nvPr/>
          </p:nvSpPr>
          <p:spPr>
            <a:xfrm>
              <a:off x="6235332" y="4837021"/>
              <a:ext cx="209550" cy="214098"/>
            </a:xfrm>
            <a:prstGeom prst="rect">
              <a:avLst/>
            </a:prstGeom>
            <a:solidFill>
              <a:srgbClr val="FFABAB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9C041E75-3495-56E8-6CC5-A269C00FA35D}"/>
                </a:ext>
              </a:extLst>
            </p:cNvPr>
            <p:cNvSpPr/>
            <p:nvPr/>
          </p:nvSpPr>
          <p:spPr>
            <a:xfrm>
              <a:off x="6235332" y="5051119"/>
              <a:ext cx="209550" cy="214098"/>
            </a:xfrm>
            <a:prstGeom prst="rect">
              <a:avLst/>
            </a:prstGeom>
            <a:solidFill>
              <a:srgbClr val="FF0000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108C81DF-9FE9-9746-59EA-4AEDBFE62A51}"/>
                </a:ext>
              </a:extLst>
            </p:cNvPr>
            <p:cNvSpPr/>
            <p:nvPr/>
          </p:nvSpPr>
          <p:spPr>
            <a:xfrm>
              <a:off x="6235332" y="5265217"/>
              <a:ext cx="209550" cy="214098"/>
            </a:xfrm>
            <a:prstGeom prst="rect">
              <a:avLst/>
            </a:prstGeom>
            <a:solidFill>
              <a:srgbClr val="FF8585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09824336-9462-04FF-51C1-5789C7375AA1}"/>
                </a:ext>
              </a:extLst>
            </p:cNvPr>
            <p:cNvSpPr/>
            <p:nvPr/>
          </p:nvSpPr>
          <p:spPr>
            <a:xfrm>
              <a:off x="6444882" y="3983889"/>
              <a:ext cx="209550" cy="214098"/>
            </a:xfrm>
            <a:prstGeom prst="rect">
              <a:avLst/>
            </a:prstGeom>
            <a:solidFill>
              <a:srgbClr val="FFABAB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745CAA10-3A74-715E-26A4-5AB8834A9442}"/>
                </a:ext>
              </a:extLst>
            </p:cNvPr>
            <p:cNvSpPr/>
            <p:nvPr/>
          </p:nvSpPr>
          <p:spPr>
            <a:xfrm>
              <a:off x="6444882" y="4197987"/>
              <a:ext cx="209550" cy="214098"/>
            </a:xfrm>
            <a:prstGeom prst="rect">
              <a:avLst/>
            </a:prstGeom>
            <a:solidFill>
              <a:srgbClr val="FF8585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3A2E9941-0CFA-B559-B1F1-CEE3AD46A048}"/>
                </a:ext>
              </a:extLst>
            </p:cNvPr>
            <p:cNvSpPr/>
            <p:nvPr/>
          </p:nvSpPr>
          <p:spPr>
            <a:xfrm>
              <a:off x="6444882" y="4412085"/>
              <a:ext cx="209550" cy="214098"/>
            </a:xfrm>
            <a:prstGeom prst="rect">
              <a:avLst/>
            </a:prstGeom>
            <a:solidFill>
              <a:srgbClr val="FF8585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02A2E321-5731-6FDC-71A8-D0EB4A07230E}"/>
                </a:ext>
              </a:extLst>
            </p:cNvPr>
            <p:cNvSpPr/>
            <p:nvPr/>
          </p:nvSpPr>
          <p:spPr>
            <a:xfrm>
              <a:off x="6444882" y="4626183"/>
              <a:ext cx="209550" cy="214098"/>
            </a:xfrm>
            <a:prstGeom prst="rect">
              <a:avLst/>
            </a:prstGeom>
            <a:solidFill>
              <a:srgbClr val="FFABAB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32EA4A2A-D86E-1805-2F67-0B44311A62E0}"/>
                </a:ext>
              </a:extLst>
            </p:cNvPr>
            <p:cNvSpPr/>
            <p:nvPr/>
          </p:nvSpPr>
          <p:spPr>
            <a:xfrm>
              <a:off x="6444882" y="4837021"/>
              <a:ext cx="209550" cy="214098"/>
            </a:xfrm>
            <a:prstGeom prst="rect">
              <a:avLst/>
            </a:prstGeom>
            <a:solidFill>
              <a:srgbClr val="FFABAB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CF83FA2D-406B-797E-345C-37F0705D940D}"/>
                </a:ext>
              </a:extLst>
            </p:cNvPr>
            <p:cNvSpPr/>
            <p:nvPr/>
          </p:nvSpPr>
          <p:spPr>
            <a:xfrm>
              <a:off x="6444882" y="5051119"/>
              <a:ext cx="209550" cy="214098"/>
            </a:xfrm>
            <a:prstGeom prst="rect">
              <a:avLst/>
            </a:prstGeom>
            <a:solidFill>
              <a:srgbClr val="FFD5D5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301AA647-A7BC-2488-E6D1-F8F797052F37}"/>
                </a:ext>
              </a:extLst>
            </p:cNvPr>
            <p:cNvSpPr/>
            <p:nvPr/>
          </p:nvSpPr>
          <p:spPr>
            <a:xfrm>
              <a:off x="6444882" y="5265217"/>
              <a:ext cx="209550" cy="214098"/>
            </a:xfrm>
            <a:prstGeom prst="rect">
              <a:avLst/>
            </a:prstGeom>
            <a:solidFill>
              <a:srgbClr val="FF0000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CAC7C381-FFC0-226C-8C31-4CA7FBF8BBE1}"/>
              </a:ext>
            </a:extLst>
          </p:cNvPr>
          <p:cNvGrpSpPr/>
          <p:nvPr/>
        </p:nvGrpSpPr>
        <p:grpSpPr>
          <a:xfrm>
            <a:off x="5750207" y="4571893"/>
            <a:ext cx="838200" cy="1495426"/>
            <a:chOff x="4402254" y="2138577"/>
            <a:chExt cx="838200" cy="1495426"/>
          </a:xfrm>
          <a:solidFill>
            <a:srgbClr val="D7AEFA"/>
          </a:solidFill>
        </p:grpSpPr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5ADE0278-E19F-EA84-29EE-6852389C889A}"/>
                </a:ext>
              </a:extLst>
            </p:cNvPr>
            <p:cNvGrpSpPr/>
            <p:nvPr/>
          </p:nvGrpSpPr>
          <p:grpSpPr>
            <a:xfrm>
              <a:off x="4402254" y="2138577"/>
              <a:ext cx="628650" cy="1495426"/>
              <a:chOff x="838200" y="2138577"/>
              <a:chExt cx="628650" cy="1495426"/>
            </a:xfrm>
            <a:grpFill/>
          </p:grpSpPr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D4E6F808-5A36-A813-F8FC-86344E129079}"/>
                  </a:ext>
                </a:extLst>
              </p:cNvPr>
              <p:cNvSpPr/>
              <p:nvPr/>
            </p:nvSpPr>
            <p:spPr>
              <a:xfrm>
                <a:off x="838200" y="213857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F57F3710-A89E-48B6-A1BE-F719A4BAF1FC}"/>
                  </a:ext>
                </a:extLst>
              </p:cNvPr>
              <p:cNvSpPr/>
              <p:nvPr/>
            </p:nvSpPr>
            <p:spPr>
              <a:xfrm>
                <a:off x="1047750" y="213857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245ECFB8-E6DB-AFEE-AB53-C6B0FCFD2034}"/>
                  </a:ext>
                </a:extLst>
              </p:cNvPr>
              <p:cNvSpPr/>
              <p:nvPr/>
            </p:nvSpPr>
            <p:spPr>
              <a:xfrm>
                <a:off x="1257300" y="213857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F3ECA9B5-492E-BB74-2A23-EC17CCECBEDE}"/>
                  </a:ext>
                </a:extLst>
              </p:cNvPr>
              <p:cNvSpPr/>
              <p:nvPr/>
            </p:nvSpPr>
            <p:spPr>
              <a:xfrm>
                <a:off x="838200" y="235267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39F60E69-F77F-41DF-F805-2E8ED4281FF4}"/>
                  </a:ext>
                </a:extLst>
              </p:cNvPr>
              <p:cNvSpPr/>
              <p:nvPr/>
            </p:nvSpPr>
            <p:spPr>
              <a:xfrm>
                <a:off x="1047750" y="235267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771C1D85-AE69-3FA7-715E-FEB1BE5AA5D3}"/>
                  </a:ext>
                </a:extLst>
              </p:cNvPr>
              <p:cNvSpPr/>
              <p:nvPr/>
            </p:nvSpPr>
            <p:spPr>
              <a:xfrm>
                <a:off x="1257300" y="235267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328EBD54-1837-8F13-08F8-6DBA02F9075A}"/>
                  </a:ext>
                </a:extLst>
              </p:cNvPr>
              <p:cNvSpPr/>
              <p:nvPr/>
            </p:nvSpPr>
            <p:spPr>
              <a:xfrm>
                <a:off x="838200" y="2566773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6F7BE810-486E-A170-9CAB-B54DD5235DA4}"/>
                  </a:ext>
                </a:extLst>
              </p:cNvPr>
              <p:cNvSpPr/>
              <p:nvPr/>
            </p:nvSpPr>
            <p:spPr>
              <a:xfrm>
                <a:off x="1047750" y="2566773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CE160A9D-0B9E-DD69-4300-2C52C2DC93AA}"/>
                  </a:ext>
                </a:extLst>
              </p:cNvPr>
              <p:cNvSpPr/>
              <p:nvPr/>
            </p:nvSpPr>
            <p:spPr>
              <a:xfrm>
                <a:off x="1257300" y="2566773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2C681B92-2C37-C432-69FA-9C60CED4101E}"/>
                  </a:ext>
                </a:extLst>
              </p:cNvPr>
              <p:cNvSpPr/>
              <p:nvPr/>
            </p:nvSpPr>
            <p:spPr>
              <a:xfrm>
                <a:off x="838200" y="2780871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3C543925-58AC-3B5A-DA20-F31F5C9D10DB}"/>
                  </a:ext>
                </a:extLst>
              </p:cNvPr>
              <p:cNvSpPr/>
              <p:nvPr/>
            </p:nvSpPr>
            <p:spPr>
              <a:xfrm>
                <a:off x="1047750" y="2780871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FE4CF990-E10F-7950-33E6-C7598A44F634}"/>
                  </a:ext>
                </a:extLst>
              </p:cNvPr>
              <p:cNvSpPr/>
              <p:nvPr/>
            </p:nvSpPr>
            <p:spPr>
              <a:xfrm>
                <a:off x="1257300" y="2780871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8F40BE79-D662-967A-3DAC-F8EC34523796}"/>
                  </a:ext>
                </a:extLst>
              </p:cNvPr>
              <p:cNvSpPr/>
              <p:nvPr/>
            </p:nvSpPr>
            <p:spPr>
              <a:xfrm>
                <a:off x="838200" y="2991709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75017D4B-EF4A-BA8C-9549-41472B529A43}"/>
                  </a:ext>
                </a:extLst>
              </p:cNvPr>
              <p:cNvSpPr/>
              <p:nvPr/>
            </p:nvSpPr>
            <p:spPr>
              <a:xfrm>
                <a:off x="1047750" y="2991709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5AC5ADB8-9E5A-2F5B-E20A-72C5C90561D5}"/>
                  </a:ext>
                </a:extLst>
              </p:cNvPr>
              <p:cNvSpPr/>
              <p:nvPr/>
            </p:nvSpPr>
            <p:spPr>
              <a:xfrm>
                <a:off x="1257300" y="2991709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DCF88F6B-75DD-1E82-9D9E-245C7EA5FC5E}"/>
                  </a:ext>
                </a:extLst>
              </p:cNvPr>
              <p:cNvSpPr/>
              <p:nvPr/>
            </p:nvSpPr>
            <p:spPr>
              <a:xfrm>
                <a:off x="838200" y="320580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A3DE8AFE-7B4D-656B-6007-36989E2FDC9D}"/>
                  </a:ext>
                </a:extLst>
              </p:cNvPr>
              <p:cNvSpPr/>
              <p:nvPr/>
            </p:nvSpPr>
            <p:spPr>
              <a:xfrm>
                <a:off x="1047750" y="320580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0D688C8B-7B22-A6E5-3676-6D2604B6423F}"/>
                  </a:ext>
                </a:extLst>
              </p:cNvPr>
              <p:cNvSpPr/>
              <p:nvPr/>
            </p:nvSpPr>
            <p:spPr>
              <a:xfrm>
                <a:off x="1257300" y="320580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82826C48-572C-D79D-C6E7-F908EDE40476}"/>
                  </a:ext>
                </a:extLst>
              </p:cNvPr>
              <p:cNvSpPr/>
              <p:nvPr/>
            </p:nvSpPr>
            <p:spPr>
              <a:xfrm>
                <a:off x="838200" y="341990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0E48BEF2-702B-1397-CEA5-FA63031D3C98}"/>
                  </a:ext>
                </a:extLst>
              </p:cNvPr>
              <p:cNvSpPr/>
              <p:nvPr/>
            </p:nvSpPr>
            <p:spPr>
              <a:xfrm>
                <a:off x="1047750" y="341990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C2A19920-FB65-3B7E-583F-813A7D9F5D49}"/>
                  </a:ext>
                </a:extLst>
              </p:cNvPr>
              <p:cNvSpPr/>
              <p:nvPr/>
            </p:nvSpPr>
            <p:spPr>
              <a:xfrm>
                <a:off x="1257300" y="341990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F77F7909-76BA-32F5-68DB-A1370443D910}"/>
                </a:ext>
              </a:extLst>
            </p:cNvPr>
            <p:cNvSpPr/>
            <p:nvPr/>
          </p:nvSpPr>
          <p:spPr>
            <a:xfrm>
              <a:off x="5030904" y="2138577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531FD3C2-6AAB-D759-7BFB-14CDB91FD8FB}"/>
                </a:ext>
              </a:extLst>
            </p:cNvPr>
            <p:cNvSpPr/>
            <p:nvPr/>
          </p:nvSpPr>
          <p:spPr>
            <a:xfrm>
              <a:off x="5030904" y="2352675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C82EE3CE-43FF-97D7-7DB6-91874C6BA325}"/>
                </a:ext>
              </a:extLst>
            </p:cNvPr>
            <p:cNvSpPr/>
            <p:nvPr/>
          </p:nvSpPr>
          <p:spPr>
            <a:xfrm>
              <a:off x="5030904" y="2566773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66C0B3A4-A17D-E7B1-27F0-B912C69FA0F6}"/>
                </a:ext>
              </a:extLst>
            </p:cNvPr>
            <p:cNvSpPr/>
            <p:nvPr/>
          </p:nvSpPr>
          <p:spPr>
            <a:xfrm>
              <a:off x="5030904" y="2780871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BD278D2A-A67D-7706-D26A-BDE722590F34}"/>
                </a:ext>
              </a:extLst>
            </p:cNvPr>
            <p:cNvSpPr/>
            <p:nvPr/>
          </p:nvSpPr>
          <p:spPr>
            <a:xfrm>
              <a:off x="5030904" y="2991709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7A4F6F67-8201-7C6D-D238-2B39117E9606}"/>
                </a:ext>
              </a:extLst>
            </p:cNvPr>
            <p:cNvSpPr/>
            <p:nvPr/>
          </p:nvSpPr>
          <p:spPr>
            <a:xfrm>
              <a:off x="5030904" y="3205807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3FB4DDDF-D1CE-227B-ED1B-E7C449463C54}"/>
                </a:ext>
              </a:extLst>
            </p:cNvPr>
            <p:cNvSpPr/>
            <p:nvPr/>
          </p:nvSpPr>
          <p:spPr>
            <a:xfrm>
              <a:off x="5030904" y="3419905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49" name="Graphic 448" descr="Close with solid fill">
            <a:extLst>
              <a:ext uri="{FF2B5EF4-FFF2-40B4-BE49-F238E27FC236}">
                <a16:creationId xmlns:a16="http://schemas.microsoft.com/office/drawing/2014/main" id="{AB7664E6-3DEA-F011-6E2C-FCC04A7BE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0245" y="2771770"/>
            <a:ext cx="320292" cy="320292"/>
          </a:xfrm>
          <a:prstGeom prst="rect">
            <a:avLst/>
          </a:prstGeom>
        </p:spPr>
      </p:pic>
      <p:pic>
        <p:nvPicPr>
          <p:cNvPr id="450" name="Graphic 449" descr="Close with solid fill">
            <a:extLst>
              <a:ext uri="{FF2B5EF4-FFF2-40B4-BE49-F238E27FC236}">
                <a16:creationId xmlns:a16="http://schemas.microsoft.com/office/drawing/2014/main" id="{9504C159-545C-C4DF-2733-CD6BB7511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0832" y="5171212"/>
            <a:ext cx="320292" cy="320292"/>
          </a:xfrm>
          <a:prstGeom prst="rect">
            <a:avLst/>
          </a:prstGeom>
        </p:spPr>
      </p:pic>
      <p:grpSp>
        <p:nvGrpSpPr>
          <p:cNvPr id="451" name="Group 450">
            <a:extLst>
              <a:ext uri="{FF2B5EF4-FFF2-40B4-BE49-F238E27FC236}">
                <a16:creationId xmlns:a16="http://schemas.microsoft.com/office/drawing/2014/main" id="{6B8BE618-3A7F-CF57-B97E-B3FC428FED61}"/>
              </a:ext>
            </a:extLst>
          </p:cNvPr>
          <p:cNvGrpSpPr/>
          <p:nvPr/>
        </p:nvGrpSpPr>
        <p:grpSpPr>
          <a:xfrm>
            <a:off x="7592302" y="4543916"/>
            <a:ext cx="838200" cy="1495426"/>
            <a:chOff x="4402254" y="2138577"/>
            <a:chExt cx="838200" cy="1495426"/>
          </a:xfrm>
          <a:solidFill>
            <a:srgbClr val="B3F5E8"/>
          </a:solidFill>
        </p:grpSpPr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3E18096D-4E35-EF97-7804-C664476F5B3D}"/>
                </a:ext>
              </a:extLst>
            </p:cNvPr>
            <p:cNvGrpSpPr/>
            <p:nvPr/>
          </p:nvGrpSpPr>
          <p:grpSpPr>
            <a:xfrm>
              <a:off x="4402254" y="2138577"/>
              <a:ext cx="628650" cy="1495426"/>
              <a:chOff x="838200" y="2138577"/>
              <a:chExt cx="628650" cy="1495426"/>
            </a:xfrm>
            <a:grpFill/>
          </p:grpSpPr>
          <p:sp>
            <p:nvSpPr>
              <p:cNvPr id="460" name="Rectangle 459">
                <a:extLst>
                  <a:ext uri="{FF2B5EF4-FFF2-40B4-BE49-F238E27FC236}">
                    <a16:creationId xmlns:a16="http://schemas.microsoft.com/office/drawing/2014/main" id="{92619CB8-7649-401F-FCB8-8827984C5865}"/>
                  </a:ext>
                </a:extLst>
              </p:cNvPr>
              <p:cNvSpPr/>
              <p:nvPr/>
            </p:nvSpPr>
            <p:spPr>
              <a:xfrm>
                <a:off x="838200" y="213857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1" name="Rectangle 460">
                <a:extLst>
                  <a:ext uri="{FF2B5EF4-FFF2-40B4-BE49-F238E27FC236}">
                    <a16:creationId xmlns:a16="http://schemas.microsoft.com/office/drawing/2014/main" id="{BDC4EB1F-1919-4280-D554-77F8A63B8216}"/>
                  </a:ext>
                </a:extLst>
              </p:cNvPr>
              <p:cNvSpPr/>
              <p:nvPr/>
            </p:nvSpPr>
            <p:spPr>
              <a:xfrm>
                <a:off x="1047750" y="213857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2" name="Rectangle 461">
                <a:extLst>
                  <a:ext uri="{FF2B5EF4-FFF2-40B4-BE49-F238E27FC236}">
                    <a16:creationId xmlns:a16="http://schemas.microsoft.com/office/drawing/2014/main" id="{09AECD6C-E8C9-C859-43FE-9772D6A68DCD}"/>
                  </a:ext>
                </a:extLst>
              </p:cNvPr>
              <p:cNvSpPr/>
              <p:nvPr/>
            </p:nvSpPr>
            <p:spPr>
              <a:xfrm>
                <a:off x="1257300" y="213857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C992CC9E-89BC-AFFB-EE3F-8458A4ED6862}"/>
                  </a:ext>
                </a:extLst>
              </p:cNvPr>
              <p:cNvSpPr/>
              <p:nvPr/>
            </p:nvSpPr>
            <p:spPr>
              <a:xfrm>
                <a:off x="838200" y="235267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893D9BFF-4EEE-B105-BE6E-AABC7D8DB8A6}"/>
                  </a:ext>
                </a:extLst>
              </p:cNvPr>
              <p:cNvSpPr/>
              <p:nvPr/>
            </p:nvSpPr>
            <p:spPr>
              <a:xfrm>
                <a:off x="1047750" y="235267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FA9A1BE1-9A96-BDF9-D701-EB17F129574C}"/>
                  </a:ext>
                </a:extLst>
              </p:cNvPr>
              <p:cNvSpPr/>
              <p:nvPr/>
            </p:nvSpPr>
            <p:spPr>
              <a:xfrm>
                <a:off x="1257300" y="235267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6" name="Rectangle 465">
                <a:extLst>
                  <a:ext uri="{FF2B5EF4-FFF2-40B4-BE49-F238E27FC236}">
                    <a16:creationId xmlns:a16="http://schemas.microsoft.com/office/drawing/2014/main" id="{9465EFF5-10F0-064C-0635-47DA2A3E429C}"/>
                  </a:ext>
                </a:extLst>
              </p:cNvPr>
              <p:cNvSpPr/>
              <p:nvPr/>
            </p:nvSpPr>
            <p:spPr>
              <a:xfrm>
                <a:off x="838200" y="2566773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4920BD6A-A674-F7FD-68BC-A9F66EBEE34D}"/>
                  </a:ext>
                </a:extLst>
              </p:cNvPr>
              <p:cNvSpPr/>
              <p:nvPr/>
            </p:nvSpPr>
            <p:spPr>
              <a:xfrm>
                <a:off x="1047750" y="2566773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91B528EF-D36E-054D-98B7-AB977BFAA9E5}"/>
                  </a:ext>
                </a:extLst>
              </p:cNvPr>
              <p:cNvSpPr/>
              <p:nvPr/>
            </p:nvSpPr>
            <p:spPr>
              <a:xfrm>
                <a:off x="1257300" y="2566773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9" name="Rectangle 468">
                <a:extLst>
                  <a:ext uri="{FF2B5EF4-FFF2-40B4-BE49-F238E27FC236}">
                    <a16:creationId xmlns:a16="http://schemas.microsoft.com/office/drawing/2014/main" id="{08988C63-37A4-B4A7-2740-9D6EED9C09A3}"/>
                  </a:ext>
                </a:extLst>
              </p:cNvPr>
              <p:cNvSpPr/>
              <p:nvPr/>
            </p:nvSpPr>
            <p:spPr>
              <a:xfrm>
                <a:off x="838200" y="2780871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06C2F719-56B6-0CDD-E855-6540A8C1A372}"/>
                  </a:ext>
                </a:extLst>
              </p:cNvPr>
              <p:cNvSpPr/>
              <p:nvPr/>
            </p:nvSpPr>
            <p:spPr>
              <a:xfrm>
                <a:off x="1047750" y="2780871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580DED4E-C8A3-6767-4992-C3D3F8EF3BFE}"/>
                  </a:ext>
                </a:extLst>
              </p:cNvPr>
              <p:cNvSpPr/>
              <p:nvPr/>
            </p:nvSpPr>
            <p:spPr>
              <a:xfrm>
                <a:off x="1257300" y="2780871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8BFBDA0B-4438-3E00-A22A-9D41A7956918}"/>
                  </a:ext>
                </a:extLst>
              </p:cNvPr>
              <p:cNvSpPr/>
              <p:nvPr/>
            </p:nvSpPr>
            <p:spPr>
              <a:xfrm>
                <a:off x="838200" y="2991709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5703B6ED-55FE-CD57-F49C-D4BB7484648B}"/>
                  </a:ext>
                </a:extLst>
              </p:cNvPr>
              <p:cNvSpPr/>
              <p:nvPr/>
            </p:nvSpPr>
            <p:spPr>
              <a:xfrm>
                <a:off x="1047750" y="2991709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2C546182-E403-F08B-20C9-45ADE836360D}"/>
                  </a:ext>
                </a:extLst>
              </p:cNvPr>
              <p:cNvSpPr/>
              <p:nvPr/>
            </p:nvSpPr>
            <p:spPr>
              <a:xfrm>
                <a:off x="1257300" y="2991709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93E69ECE-19B1-3168-B753-D69193396CEE}"/>
                  </a:ext>
                </a:extLst>
              </p:cNvPr>
              <p:cNvSpPr/>
              <p:nvPr/>
            </p:nvSpPr>
            <p:spPr>
              <a:xfrm>
                <a:off x="838200" y="320580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6" name="Rectangle 475">
                <a:extLst>
                  <a:ext uri="{FF2B5EF4-FFF2-40B4-BE49-F238E27FC236}">
                    <a16:creationId xmlns:a16="http://schemas.microsoft.com/office/drawing/2014/main" id="{E640D049-1B26-AF53-1811-339385D3D116}"/>
                  </a:ext>
                </a:extLst>
              </p:cNvPr>
              <p:cNvSpPr/>
              <p:nvPr/>
            </p:nvSpPr>
            <p:spPr>
              <a:xfrm>
                <a:off x="1047750" y="320580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id="{7282817F-4F9E-6DE7-F1A2-5CE8F3BF0C2D}"/>
                  </a:ext>
                </a:extLst>
              </p:cNvPr>
              <p:cNvSpPr/>
              <p:nvPr/>
            </p:nvSpPr>
            <p:spPr>
              <a:xfrm>
                <a:off x="1257300" y="3205807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0B6C7EE6-78AC-9461-9F27-596A02071060}"/>
                  </a:ext>
                </a:extLst>
              </p:cNvPr>
              <p:cNvSpPr/>
              <p:nvPr/>
            </p:nvSpPr>
            <p:spPr>
              <a:xfrm>
                <a:off x="838200" y="341990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9" name="Rectangle 478">
                <a:extLst>
                  <a:ext uri="{FF2B5EF4-FFF2-40B4-BE49-F238E27FC236}">
                    <a16:creationId xmlns:a16="http://schemas.microsoft.com/office/drawing/2014/main" id="{8D927D32-4588-722B-E1F3-7A38A80CF4E8}"/>
                  </a:ext>
                </a:extLst>
              </p:cNvPr>
              <p:cNvSpPr/>
              <p:nvPr/>
            </p:nvSpPr>
            <p:spPr>
              <a:xfrm>
                <a:off x="1047750" y="341990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0" name="Rectangle 479">
                <a:extLst>
                  <a:ext uri="{FF2B5EF4-FFF2-40B4-BE49-F238E27FC236}">
                    <a16:creationId xmlns:a16="http://schemas.microsoft.com/office/drawing/2014/main" id="{F97DC5BC-9616-DF48-3764-5DEBECCF2B88}"/>
                  </a:ext>
                </a:extLst>
              </p:cNvPr>
              <p:cNvSpPr/>
              <p:nvPr/>
            </p:nvSpPr>
            <p:spPr>
              <a:xfrm>
                <a:off x="1257300" y="3419905"/>
                <a:ext cx="209550" cy="214098"/>
              </a:xfrm>
              <a:prstGeom prst="rect">
                <a:avLst/>
              </a:prstGeom>
              <a:grp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6B441E47-1496-6FC4-583F-24E7A2FCC7F6}"/>
                </a:ext>
              </a:extLst>
            </p:cNvPr>
            <p:cNvSpPr/>
            <p:nvPr/>
          </p:nvSpPr>
          <p:spPr>
            <a:xfrm>
              <a:off x="5030904" y="2138577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2251A6BD-A9DD-2E6C-016D-21B872EF6D41}"/>
                </a:ext>
              </a:extLst>
            </p:cNvPr>
            <p:cNvSpPr/>
            <p:nvPr/>
          </p:nvSpPr>
          <p:spPr>
            <a:xfrm>
              <a:off x="5030904" y="2352675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DB973D60-0F66-6EE6-6A9A-4A50111EF3EA}"/>
                </a:ext>
              </a:extLst>
            </p:cNvPr>
            <p:cNvSpPr/>
            <p:nvPr/>
          </p:nvSpPr>
          <p:spPr>
            <a:xfrm>
              <a:off x="5030904" y="2566773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21FA7B12-FA31-7447-BA16-8A59434970EE}"/>
                </a:ext>
              </a:extLst>
            </p:cNvPr>
            <p:cNvSpPr/>
            <p:nvPr/>
          </p:nvSpPr>
          <p:spPr>
            <a:xfrm>
              <a:off x="5030904" y="2780871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14B269D4-F2B0-214D-EC35-7D681778B9EA}"/>
                </a:ext>
              </a:extLst>
            </p:cNvPr>
            <p:cNvSpPr/>
            <p:nvPr/>
          </p:nvSpPr>
          <p:spPr>
            <a:xfrm>
              <a:off x="5030904" y="2991709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69AF0A4C-F7DC-0607-A29C-AFA6BA7FFEC3}"/>
                </a:ext>
              </a:extLst>
            </p:cNvPr>
            <p:cNvSpPr/>
            <p:nvPr/>
          </p:nvSpPr>
          <p:spPr>
            <a:xfrm>
              <a:off x="5030904" y="3205807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092316B5-5C99-AD3B-4BBF-A78CF0137161}"/>
                </a:ext>
              </a:extLst>
            </p:cNvPr>
            <p:cNvSpPr/>
            <p:nvPr/>
          </p:nvSpPr>
          <p:spPr>
            <a:xfrm>
              <a:off x="5030904" y="3419905"/>
              <a:ext cx="209550" cy="214098"/>
            </a:xfrm>
            <a:prstGeom prst="rect">
              <a:avLst/>
            </a:prstGeom>
            <a:grpFill/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81" name="Arrow: Right 480">
            <a:extLst>
              <a:ext uri="{FF2B5EF4-FFF2-40B4-BE49-F238E27FC236}">
                <a16:creationId xmlns:a16="http://schemas.microsoft.com/office/drawing/2014/main" id="{7C53C679-A43A-14AB-2A69-620363B4E046}"/>
              </a:ext>
            </a:extLst>
          </p:cNvPr>
          <p:cNvSpPr/>
          <p:nvPr/>
        </p:nvSpPr>
        <p:spPr>
          <a:xfrm>
            <a:off x="6803075" y="4990993"/>
            <a:ext cx="595184" cy="4340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BD2CD453-A9B8-EEBE-6BB3-EBDF7270BE3C}"/>
              </a:ext>
            </a:extLst>
          </p:cNvPr>
          <p:cNvSpPr txBox="1"/>
          <p:nvPr/>
        </p:nvSpPr>
        <p:spPr>
          <a:xfrm>
            <a:off x="5596879" y="4082251"/>
            <a:ext cx="1056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rgbClr val="D7AEFA"/>
                </a:solidFill>
              </a:rPr>
              <a:t>V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FE712740-AE7A-F05A-31D5-CC0224BD1C2B}"/>
              </a:ext>
            </a:extLst>
          </p:cNvPr>
          <p:cNvSpPr txBox="1"/>
          <p:nvPr/>
        </p:nvSpPr>
        <p:spPr>
          <a:xfrm>
            <a:off x="6868423" y="4056172"/>
            <a:ext cx="2285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rgbClr val="B3F5E8"/>
                </a:solidFill>
              </a:rPr>
              <a:t>Final attention</a:t>
            </a:r>
          </a:p>
        </p:txBody>
      </p:sp>
      <p:sp>
        <p:nvSpPr>
          <p:cNvPr id="484" name="Title 1">
            <a:extLst>
              <a:ext uri="{FF2B5EF4-FFF2-40B4-BE49-F238E27FC236}">
                <a16:creationId xmlns:a16="http://schemas.microsoft.com/office/drawing/2014/main" id="{03B9ADDF-22E7-D372-EBF5-702A2C2BB817}"/>
              </a:ext>
            </a:extLst>
          </p:cNvPr>
          <p:cNvSpPr txBox="1">
            <a:spLocks/>
          </p:cNvSpPr>
          <p:nvPr/>
        </p:nvSpPr>
        <p:spPr>
          <a:xfrm>
            <a:off x="-17427" y="45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Self-attention</a:t>
            </a: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D53724CE-58FD-FEB0-0EF3-C553392606CF}"/>
              </a:ext>
            </a:extLst>
          </p:cNvPr>
          <p:cNvSpPr txBox="1"/>
          <p:nvPr/>
        </p:nvSpPr>
        <p:spPr>
          <a:xfrm>
            <a:off x="228600" y="1330101"/>
            <a:ext cx="323616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1- Encode positional information</a:t>
            </a:r>
          </a:p>
          <a:p>
            <a:endParaRPr lang="en-CA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2-Extract </a:t>
            </a:r>
            <a:r>
              <a:rPr lang="en-CA" sz="2800" b="1" dirty="0">
                <a:solidFill>
                  <a:schemeClr val="bg1">
                    <a:lumMod val="85000"/>
                  </a:schemeClr>
                </a:solidFill>
              </a:rPr>
              <a:t>Key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CA" sz="2800" b="1" dirty="0">
                <a:solidFill>
                  <a:schemeClr val="bg1">
                    <a:lumMod val="85000"/>
                  </a:schemeClr>
                </a:solidFill>
              </a:rPr>
              <a:t>Query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en-CA" sz="2800" b="1" dirty="0">
                <a:solidFill>
                  <a:schemeClr val="bg1">
                    <a:lumMod val="85000"/>
                  </a:schemeClr>
                </a:solidFill>
              </a:rPr>
              <a:t>Value</a:t>
            </a:r>
          </a:p>
          <a:p>
            <a:endParaRPr lang="en-CA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CA" sz="2800" dirty="0"/>
              <a:t>3-Compute attention weights</a:t>
            </a:r>
          </a:p>
          <a:p>
            <a:endParaRPr lang="en-CA" sz="2800" dirty="0"/>
          </a:p>
          <a:p>
            <a:r>
              <a:rPr lang="en-CA" sz="2800" dirty="0"/>
              <a:t>4-Extract features with high attention</a:t>
            </a:r>
          </a:p>
          <a:p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71887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" grpId="0" animBg="1"/>
      <p:bldP spid="482" grpId="0"/>
      <p:bldP spid="48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4D12F-0335-77B7-502E-E0FFE1BD2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CA" dirty="0"/>
              <a:t>Recap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BFFEA6-6F6E-10D6-90D0-8EE9A290D7E8}"/>
              </a:ext>
            </a:extLst>
          </p:cNvPr>
          <p:cNvGrpSpPr/>
          <p:nvPr/>
        </p:nvGrpSpPr>
        <p:grpSpPr>
          <a:xfrm rot="16200000">
            <a:off x="5130636" y="4923530"/>
            <a:ext cx="628650" cy="1495426"/>
            <a:chOff x="838200" y="2138577"/>
            <a:chExt cx="628650" cy="14954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F61F8D-F51A-7557-2051-48F1BED11155}"/>
                </a:ext>
              </a:extLst>
            </p:cNvPr>
            <p:cNvSpPr/>
            <p:nvPr/>
          </p:nvSpPr>
          <p:spPr>
            <a:xfrm>
              <a:off x="838200" y="213857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A0E58D-DB7D-779E-F1A2-9835E5ACD894}"/>
                </a:ext>
              </a:extLst>
            </p:cNvPr>
            <p:cNvSpPr/>
            <p:nvPr/>
          </p:nvSpPr>
          <p:spPr>
            <a:xfrm>
              <a:off x="1047750" y="213857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91F6DF-BA67-D027-1413-40D27C44583A}"/>
                </a:ext>
              </a:extLst>
            </p:cNvPr>
            <p:cNvSpPr/>
            <p:nvPr/>
          </p:nvSpPr>
          <p:spPr>
            <a:xfrm>
              <a:off x="1257300" y="213857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CEF8EE0-BB30-F510-3504-3576831890EC}"/>
                </a:ext>
              </a:extLst>
            </p:cNvPr>
            <p:cNvSpPr/>
            <p:nvPr/>
          </p:nvSpPr>
          <p:spPr>
            <a:xfrm>
              <a:off x="838200" y="235267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EDB319-5024-E180-FF2A-DA0C6B5B51E7}"/>
                </a:ext>
              </a:extLst>
            </p:cNvPr>
            <p:cNvSpPr/>
            <p:nvPr/>
          </p:nvSpPr>
          <p:spPr>
            <a:xfrm>
              <a:off x="1047750" y="235267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BD13DF-5019-B52C-0E69-3247B358D4A4}"/>
                </a:ext>
              </a:extLst>
            </p:cNvPr>
            <p:cNvSpPr/>
            <p:nvPr/>
          </p:nvSpPr>
          <p:spPr>
            <a:xfrm>
              <a:off x="1257300" y="235267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C74EAE-321C-10DE-549F-BAF1E678BBEC}"/>
                </a:ext>
              </a:extLst>
            </p:cNvPr>
            <p:cNvSpPr/>
            <p:nvPr/>
          </p:nvSpPr>
          <p:spPr>
            <a:xfrm>
              <a:off x="838200" y="2566773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5CA968F-CA11-A984-99AB-BDA6B239BAA7}"/>
                </a:ext>
              </a:extLst>
            </p:cNvPr>
            <p:cNvSpPr/>
            <p:nvPr/>
          </p:nvSpPr>
          <p:spPr>
            <a:xfrm>
              <a:off x="1047750" y="2566773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E2C0BD-ABEB-033D-278B-FDDD2E845870}"/>
                </a:ext>
              </a:extLst>
            </p:cNvPr>
            <p:cNvSpPr/>
            <p:nvPr/>
          </p:nvSpPr>
          <p:spPr>
            <a:xfrm>
              <a:off x="1257300" y="2566773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EB6D924-736B-C817-E294-0B297FF9E950}"/>
                </a:ext>
              </a:extLst>
            </p:cNvPr>
            <p:cNvSpPr/>
            <p:nvPr/>
          </p:nvSpPr>
          <p:spPr>
            <a:xfrm>
              <a:off x="838200" y="2780871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02C286D-D6C7-9ECE-E466-F406DDAC6EBC}"/>
                </a:ext>
              </a:extLst>
            </p:cNvPr>
            <p:cNvSpPr/>
            <p:nvPr/>
          </p:nvSpPr>
          <p:spPr>
            <a:xfrm>
              <a:off x="1047750" y="2780871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51E22F9-94D0-E0B1-57A3-8E425B89AD5F}"/>
                </a:ext>
              </a:extLst>
            </p:cNvPr>
            <p:cNvSpPr/>
            <p:nvPr/>
          </p:nvSpPr>
          <p:spPr>
            <a:xfrm>
              <a:off x="1257300" y="2780871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FCD104E-A3B9-434B-00AA-9A9128178C34}"/>
                </a:ext>
              </a:extLst>
            </p:cNvPr>
            <p:cNvSpPr/>
            <p:nvPr/>
          </p:nvSpPr>
          <p:spPr>
            <a:xfrm>
              <a:off x="838200" y="2991709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85BB11-B282-E94A-531A-D18F5389B4BE}"/>
                </a:ext>
              </a:extLst>
            </p:cNvPr>
            <p:cNvSpPr/>
            <p:nvPr/>
          </p:nvSpPr>
          <p:spPr>
            <a:xfrm>
              <a:off x="1047750" y="2991709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B2D5697-E1A9-39C2-3CCB-B8A5B969B796}"/>
                </a:ext>
              </a:extLst>
            </p:cNvPr>
            <p:cNvSpPr/>
            <p:nvPr/>
          </p:nvSpPr>
          <p:spPr>
            <a:xfrm>
              <a:off x="1257300" y="2991709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67B0ED0-729D-79A8-1DCF-DA97C8662F38}"/>
                </a:ext>
              </a:extLst>
            </p:cNvPr>
            <p:cNvSpPr/>
            <p:nvPr/>
          </p:nvSpPr>
          <p:spPr>
            <a:xfrm>
              <a:off x="838200" y="320580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D68F94B-1CE2-D015-DFB9-42DAA2034611}"/>
                </a:ext>
              </a:extLst>
            </p:cNvPr>
            <p:cNvSpPr/>
            <p:nvPr/>
          </p:nvSpPr>
          <p:spPr>
            <a:xfrm>
              <a:off x="1047750" y="320580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C4AEB4-26E0-7044-F71A-008866FC70F3}"/>
                </a:ext>
              </a:extLst>
            </p:cNvPr>
            <p:cNvSpPr/>
            <p:nvPr/>
          </p:nvSpPr>
          <p:spPr>
            <a:xfrm>
              <a:off x="1257300" y="320580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EED6877-F7DC-5E99-7DAB-59B34D052A3D}"/>
                </a:ext>
              </a:extLst>
            </p:cNvPr>
            <p:cNvSpPr/>
            <p:nvPr/>
          </p:nvSpPr>
          <p:spPr>
            <a:xfrm>
              <a:off x="838200" y="341990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669BF4F-286B-81C8-EB17-C03ED274563E}"/>
                </a:ext>
              </a:extLst>
            </p:cNvPr>
            <p:cNvSpPr/>
            <p:nvPr/>
          </p:nvSpPr>
          <p:spPr>
            <a:xfrm>
              <a:off x="1047750" y="341990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2A8C9AF-E85D-4732-2039-C320CA4027D2}"/>
                </a:ext>
              </a:extLst>
            </p:cNvPr>
            <p:cNvSpPr/>
            <p:nvPr/>
          </p:nvSpPr>
          <p:spPr>
            <a:xfrm>
              <a:off x="1257300" y="341990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A0711F5-E2AA-60A0-BF9A-CC6CE98FF474}"/>
              </a:ext>
            </a:extLst>
          </p:cNvPr>
          <p:cNvGrpSpPr/>
          <p:nvPr/>
        </p:nvGrpSpPr>
        <p:grpSpPr>
          <a:xfrm rot="16200000">
            <a:off x="7547265" y="4923529"/>
            <a:ext cx="628650" cy="1495426"/>
            <a:chOff x="838200" y="2138577"/>
            <a:chExt cx="628650" cy="149542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DC83997-3101-3B87-C228-4A7DA3A77B6D}"/>
                </a:ext>
              </a:extLst>
            </p:cNvPr>
            <p:cNvSpPr/>
            <p:nvPr/>
          </p:nvSpPr>
          <p:spPr>
            <a:xfrm>
              <a:off x="838200" y="213857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86F143-0F03-7A5B-A16B-FAA484316463}"/>
                </a:ext>
              </a:extLst>
            </p:cNvPr>
            <p:cNvSpPr/>
            <p:nvPr/>
          </p:nvSpPr>
          <p:spPr>
            <a:xfrm>
              <a:off x="1047750" y="213857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E0C4DAE-5BEB-7B5B-06DD-C2DFB9CF5165}"/>
                </a:ext>
              </a:extLst>
            </p:cNvPr>
            <p:cNvSpPr/>
            <p:nvPr/>
          </p:nvSpPr>
          <p:spPr>
            <a:xfrm>
              <a:off x="1257300" y="213857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596DDC-7BC8-8AFF-C43C-B4BFD8D019A0}"/>
                </a:ext>
              </a:extLst>
            </p:cNvPr>
            <p:cNvSpPr/>
            <p:nvPr/>
          </p:nvSpPr>
          <p:spPr>
            <a:xfrm>
              <a:off x="838200" y="235267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619A3C2-DAF8-DF49-03CA-87F9079F31BC}"/>
                </a:ext>
              </a:extLst>
            </p:cNvPr>
            <p:cNvSpPr/>
            <p:nvPr/>
          </p:nvSpPr>
          <p:spPr>
            <a:xfrm>
              <a:off x="1047750" y="235267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8E45AE3-1DD3-EE95-084F-205E352E437C}"/>
                </a:ext>
              </a:extLst>
            </p:cNvPr>
            <p:cNvSpPr/>
            <p:nvPr/>
          </p:nvSpPr>
          <p:spPr>
            <a:xfrm>
              <a:off x="1257300" y="235267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5482376-34A7-4D94-F503-6C9DD273307E}"/>
                </a:ext>
              </a:extLst>
            </p:cNvPr>
            <p:cNvSpPr/>
            <p:nvPr/>
          </p:nvSpPr>
          <p:spPr>
            <a:xfrm>
              <a:off x="838200" y="2566773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579B91-8C18-61E3-F565-B2D5A0793EB5}"/>
                </a:ext>
              </a:extLst>
            </p:cNvPr>
            <p:cNvSpPr/>
            <p:nvPr/>
          </p:nvSpPr>
          <p:spPr>
            <a:xfrm>
              <a:off x="1047750" y="2566773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35D1995-99BE-FDF6-17A5-C1A7968523F7}"/>
                </a:ext>
              </a:extLst>
            </p:cNvPr>
            <p:cNvSpPr/>
            <p:nvPr/>
          </p:nvSpPr>
          <p:spPr>
            <a:xfrm>
              <a:off x="1257300" y="2566773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762CBDE-583A-3124-D510-79CCB2B27491}"/>
                </a:ext>
              </a:extLst>
            </p:cNvPr>
            <p:cNvSpPr/>
            <p:nvPr/>
          </p:nvSpPr>
          <p:spPr>
            <a:xfrm>
              <a:off x="838200" y="2780871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84140C-0251-9DE7-E266-C4DD791EB6C7}"/>
                </a:ext>
              </a:extLst>
            </p:cNvPr>
            <p:cNvSpPr/>
            <p:nvPr/>
          </p:nvSpPr>
          <p:spPr>
            <a:xfrm>
              <a:off x="1047750" y="2780871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F9153D4-CE13-00C3-EF9D-46ED7AFECDA3}"/>
                </a:ext>
              </a:extLst>
            </p:cNvPr>
            <p:cNvSpPr/>
            <p:nvPr/>
          </p:nvSpPr>
          <p:spPr>
            <a:xfrm>
              <a:off x="1257300" y="2780871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FBCE872-CCC9-4FA2-6D5C-4F5DD936494A}"/>
                </a:ext>
              </a:extLst>
            </p:cNvPr>
            <p:cNvSpPr/>
            <p:nvPr/>
          </p:nvSpPr>
          <p:spPr>
            <a:xfrm>
              <a:off x="838200" y="2991709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3D872A2-CB9D-7591-E9D1-D604572A9A66}"/>
                </a:ext>
              </a:extLst>
            </p:cNvPr>
            <p:cNvSpPr/>
            <p:nvPr/>
          </p:nvSpPr>
          <p:spPr>
            <a:xfrm>
              <a:off x="1047750" y="2991709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2FAA99F-51A5-8735-931D-0A18ECE52200}"/>
                </a:ext>
              </a:extLst>
            </p:cNvPr>
            <p:cNvSpPr/>
            <p:nvPr/>
          </p:nvSpPr>
          <p:spPr>
            <a:xfrm>
              <a:off x="1257300" y="2991709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5A24AF2-A505-798A-1CB0-E1D3C2F207C6}"/>
                </a:ext>
              </a:extLst>
            </p:cNvPr>
            <p:cNvSpPr/>
            <p:nvPr/>
          </p:nvSpPr>
          <p:spPr>
            <a:xfrm>
              <a:off x="838200" y="320580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876C06D-F706-8013-0326-3EE03C69265E}"/>
                </a:ext>
              </a:extLst>
            </p:cNvPr>
            <p:cNvSpPr/>
            <p:nvPr/>
          </p:nvSpPr>
          <p:spPr>
            <a:xfrm>
              <a:off x="1047750" y="320580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91FEC8E-4250-67DE-6F26-FF993F965F1F}"/>
                </a:ext>
              </a:extLst>
            </p:cNvPr>
            <p:cNvSpPr/>
            <p:nvPr/>
          </p:nvSpPr>
          <p:spPr>
            <a:xfrm>
              <a:off x="1257300" y="320580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624EC1F-6748-1B67-2BDC-9B43832B4B9F}"/>
                </a:ext>
              </a:extLst>
            </p:cNvPr>
            <p:cNvSpPr/>
            <p:nvPr/>
          </p:nvSpPr>
          <p:spPr>
            <a:xfrm>
              <a:off x="838200" y="341990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83396D4-40DD-299B-FF2B-804CED8D3D90}"/>
                </a:ext>
              </a:extLst>
            </p:cNvPr>
            <p:cNvSpPr/>
            <p:nvPr/>
          </p:nvSpPr>
          <p:spPr>
            <a:xfrm>
              <a:off x="1047750" y="341990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F394E8-F811-D61D-C632-C368BA257332}"/>
                </a:ext>
              </a:extLst>
            </p:cNvPr>
            <p:cNvSpPr/>
            <p:nvPr/>
          </p:nvSpPr>
          <p:spPr>
            <a:xfrm>
              <a:off x="1257300" y="341990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625303-D42E-20D1-C762-7240A910F6A4}"/>
              </a:ext>
            </a:extLst>
          </p:cNvPr>
          <p:cNvGrpSpPr/>
          <p:nvPr/>
        </p:nvGrpSpPr>
        <p:grpSpPr>
          <a:xfrm rot="16200000">
            <a:off x="9963894" y="4923528"/>
            <a:ext cx="628650" cy="1495426"/>
            <a:chOff x="838200" y="2138577"/>
            <a:chExt cx="628650" cy="149542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A3CFB5E-9740-15B7-E99C-5EF33E3EE766}"/>
                </a:ext>
              </a:extLst>
            </p:cNvPr>
            <p:cNvSpPr/>
            <p:nvPr/>
          </p:nvSpPr>
          <p:spPr>
            <a:xfrm>
              <a:off x="838200" y="213857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0BB47B6-4F77-4B0E-2D28-CC55D7D0053E}"/>
                </a:ext>
              </a:extLst>
            </p:cNvPr>
            <p:cNvSpPr/>
            <p:nvPr/>
          </p:nvSpPr>
          <p:spPr>
            <a:xfrm>
              <a:off x="1047750" y="213857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A383EBE-9A95-919F-9198-C86B8B49CAAB}"/>
                </a:ext>
              </a:extLst>
            </p:cNvPr>
            <p:cNvSpPr/>
            <p:nvPr/>
          </p:nvSpPr>
          <p:spPr>
            <a:xfrm>
              <a:off x="1257300" y="213857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1A227A1-680D-CE82-E5F3-CAF3233C7A73}"/>
                </a:ext>
              </a:extLst>
            </p:cNvPr>
            <p:cNvSpPr/>
            <p:nvPr/>
          </p:nvSpPr>
          <p:spPr>
            <a:xfrm>
              <a:off x="838200" y="235267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5623FDB-4287-6F30-39B7-C9CA8869D789}"/>
                </a:ext>
              </a:extLst>
            </p:cNvPr>
            <p:cNvSpPr/>
            <p:nvPr/>
          </p:nvSpPr>
          <p:spPr>
            <a:xfrm>
              <a:off x="1047750" y="235267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47E8D81-6267-7116-1E56-5627727A7DDA}"/>
                </a:ext>
              </a:extLst>
            </p:cNvPr>
            <p:cNvSpPr/>
            <p:nvPr/>
          </p:nvSpPr>
          <p:spPr>
            <a:xfrm>
              <a:off x="1257300" y="235267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64F12EB-39FB-D3FD-72C5-E5FC571B85B2}"/>
                </a:ext>
              </a:extLst>
            </p:cNvPr>
            <p:cNvSpPr/>
            <p:nvPr/>
          </p:nvSpPr>
          <p:spPr>
            <a:xfrm>
              <a:off x="838200" y="2566773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EFC3119-C6B0-F28E-256B-6F4BCBBCB278}"/>
                </a:ext>
              </a:extLst>
            </p:cNvPr>
            <p:cNvSpPr/>
            <p:nvPr/>
          </p:nvSpPr>
          <p:spPr>
            <a:xfrm>
              <a:off x="1047750" y="2566773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27A9B38-8317-0AF7-2564-A1E72D9CA12E}"/>
                </a:ext>
              </a:extLst>
            </p:cNvPr>
            <p:cNvSpPr/>
            <p:nvPr/>
          </p:nvSpPr>
          <p:spPr>
            <a:xfrm>
              <a:off x="1257300" y="2566773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C797014-1A09-EFF8-D216-F80F058AAD3F}"/>
                </a:ext>
              </a:extLst>
            </p:cNvPr>
            <p:cNvSpPr/>
            <p:nvPr/>
          </p:nvSpPr>
          <p:spPr>
            <a:xfrm>
              <a:off x="838200" y="2780871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CAF514A-95A7-FAA3-8DA8-39007E22E167}"/>
                </a:ext>
              </a:extLst>
            </p:cNvPr>
            <p:cNvSpPr/>
            <p:nvPr/>
          </p:nvSpPr>
          <p:spPr>
            <a:xfrm>
              <a:off x="1047750" y="2780871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2FA7AC9-A1F5-6F77-42AB-603330B88A11}"/>
                </a:ext>
              </a:extLst>
            </p:cNvPr>
            <p:cNvSpPr/>
            <p:nvPr/>
          </p:nvSpPr>
          <p:spPr>
            <a:xfrm>
              <a:off x="1257300" y="2780871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B6B84D0-2AE4-272C-A64D-DD11C7F2D1FB}"/>
                </a:ext>
              </a:extLst>
            </p:cNvPr>
            <p:cNvSpPr/>
            <p:nvPr/>
          </p:nvSpPr>
          <p:spPr>
            <a:xfrm>
              <a:off x="838200" y="2991709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729231C-B964-5595-4836-920E12C603D3}"/>
                </a:ext>
              </a:extLst>
            </p:cNvPr>
            <p:cNvSpPr/>
            <p:nvPr/>
          </p:nvSpPr>
          <p:spPr>
            <a:xfrm>
              <a:off x="1047750" y="2991709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6C1B900-9B13-FF43-976C-30146EF67DED}"/>
                </a:ext>
              </a:extLst>
            </p:cNvPr>
            <p:cNvSpPr/>
            <p:nvPr/>
          </p:nvSpPr>
          <p:spPr>
            <a:xfrm>
              <a:off x="1257300" y="2991709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EA66CF8-D3FF-9621-9F9E-BB9029984780}"/>
                </a:ext>
              </a:extLst>
            </p:cNvPr>
            <p:cNvSpPr/>
            <p:nvPr/>
          </p:nvSpPr>
          <p:spPr>
            <a:xfrm>
              <a:off x="838200" y="320580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21267E1-0BF2-A9E3-E587-7784F303FFB0}"/>
                </a:ext>
              </a:extLst>
            </p:cNvPr>
            <p:cNvSpPr/>
            <p:nvPr/>
          </p:nvSpPr>
          <p:spPr>
            <a:xfrm>
              <a:off x="1047750" y="320580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0E7AD3-2DF9-2086-7791-92E7EAC13455}"/>
                </a:ext>
              </a:extLst>
            </p:cNvPr>
            <p:cNvSpPr/>
            <p:nvPr/>
          </p:nvSpPr>
          <p:spPr>
            <a:xfrm>
              <a:off x="1257300" y="3205807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987F10F-CE9D-0B05-1EF8-E241DD30F48D}"/>
                </a:ext>
              </a:extLst>
            </p:cNvPr>
            <p:cNvSpPr/>
            <p:nvPr/>
          </p:nvSpPr>
          <p:spPr>
            <a:xfrm>
              <a:off x="838200" y="341990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71A473D-F919-3D4C-1D41-60CFC6E0A80C}"/>
                </a:ext>
              </a:extLst>
            </p:cNvPr>
            <p:cNvSpPr/>
            <p:nvPr/>
          </p:nvSpPr>
          <p:spPr>
            <a:xfrm>
              <a:off x="1047750" y="341990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D7EAF54-131F-22AF-0E49-D07E5656E56C}"/>
                </a:ext>
              </a:extLst>
            </p:cNvPr>
            <p:cNvSpPr/>
            <p:nvPr/>
          </p:nvSpPr>
          <p:spPr>
            <a:xfrm>
              <a:off x="1257300" y="3419905"/>
              <a:ext cx="209550" cy="214098"/>
            </a:xfrm>
            <a:prstGeom prst="rect">
              <a:avLst/>
            </a:prstGeom>
            <a:solidFill>
              <a:srgbClr val="9CC982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CF63EFF3-1DA0-CE1D-D051-8568E5572512}"/>
              </a:ext>
            </a:extLst>
          </p:cNvPr>
          <p:cNvSpPr/>
          <p:nvPr/>
        </p:nvSpPr>
        <p:spPr>
          <a:xfrm>
            <a:off x="4700857" y="4433327"/>
            <a:ext cx="1495427" cy="34925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Linear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7C43EDB-3A18-7C83-F783-0D4320AF7C0D}"/>
              </a:ext>
            </a:extLst>
          </p:cNvPr>
          <p:cNvSpPr/>
          <p:nvPr/>
        </p:nvSpPr>
        <p:spPr>
          <a:xfrm>
            <a:off x="7117487" y="4432420"/>
            <a:ext cx="1495427" cy="349252"/>
          </a:xfrm>
          <a:prstGeom prst="rect">
            <a:avLst/>
          </a:prstGeom>
          <a:solidFill>
            <a:srgbClr val="F4B1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Linear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54C3A68-9278-158D-7297-4FCF838A3647}"/>
              </a:ext>
            </a:extLst>
          </p:cNvPr>
          <p:cNvSpPr/>
          <p:nvPr/>
        </p:nvSpPr>
        <p:spPr>
          <a:xfrm>
            <a:off x="9534116" y="4432420"/>
            <a:ext cx="1495426" cy="349252"/>
          </a:xfrm>
          <a:prstGeom prst="rect">
            <a:avLst/>
          </a:prstGeom>
          <a:solidFill>
            <a:srgbClr val="D7AE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Linear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59B0CE8-26A6-F73B-9FD3-6175D612963C}"/>
              </a:ext>
            </a:extLst>
          </p:cNvPr>
          <p:cNvCxnSpPr>
            <a:stCxn id="17" idx="3"/>
            <a:endCxn id="71" idx="2"/>
          </p:cNvCxnSpPr>
          <p:nvPr/>
        </p:nvCxnSpPr>
        <p:spPr>
          <a:xfrm flipV="1">
            <a:off x="5446591" y="4782579"/>
            <a:ext cx="1980" cy="57433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C7970E7-4468-FA49-E88E-EA9DD05BF7A4}"/>
              </a:ext>
            </a:extLst>
          </p:cNvPr>
          <p:cNvCxnSpPr>
            <a:stCxn id="39" idx="3"/>
            <a:endCxn id="72" idx="2"/>
          </p:cNvCxnSpPr>
          <p:nvPr/>
        </p:nvCxnSpPr>
        <p:spPr>
          <a:xfrm flipV="1">
            <a:off x="7863220" y="4781672"/>
            <a:ext cx="1981" cy="5752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118648B-454C-5CEE-1672-93972C9C277C}"/>
              </a:ext>
            </a:extLst>
          </p:cNvPr>
          <p:cNvCxnSpPr>
            <a:stCxn id="61" idx="3"/>
            <a:endCxn id="73" idx="2"/>
          </p:cNvCxnSpPr>
          <p:nvPr/>
        </p:nvCxnSpPr>
        <p:spPr>
          <a:xfrm flipV="1">
            <a:off x="10279849" y="4781672"/>
            <a:ext cx="1980" cy="57524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418354BF-98DF-719A-0CCF-C05832E7FBC8}"/>
              </a:ext>
            </a:extLst>
          </p:cNvPr>
          <p:cNvSpPr txBox="1"/>
          <p:nvPr/>
        </p:nvSpPr>
        <p:spPr>
          <a:xfrm>
            <a:off x="3911701" y="4010444"/>
            <a:ext cx="149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rgbClr val="C00000"/>
                </a:solidFill>
              </a:rPr>
              <a:t>Query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6ACB7DA-4AB8-E509-87CD-B6AB254DA16E}"/>
              </a:ext>
            </a:extLst>
          </p:cNvPr>
          <p:cNvSpPr txBox="1"/>
          <p:nvPr/>
        </p:nvSpPr>
        <p:spPr>
          <a:xfrm>
            <a:off x="7905719" y="3970754"/>
            <a:ext cx="1056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rgbClr val="F4B183"/>
                </a:solidFill>
              </a:rPr>
              <a:t>Key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8246C1-37F2-7057-23EC-AA3CA3E8D1C5}"/>
              </a:ext>
            </a:extLst>
          </p:cNvPr>
          <p:cNvSpPr txBox="1"/>
          <p:nvPr/>
        </p:nvSpPr>
        <p:spPr>
          <a:xfrm>
            <a:off x="10297141" y="4034888"/>
            <a:ext cx="1056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rgbClr val="D7AEFA"/>
                </a:solidFill>
              </a:rPr>
              <a:t>Value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09FF5AE-BAD4-E51C-A965-E0B7FA234773}"/>
              </a:ext>
            </a:extLst>
          </p:cNvPr>
          <p:cNvSpPr txBox="1"/>
          <p:nvPr/>
        </p:nvSpPr>
        <p:spPr>
          <a:xfrm>
            <a:off x="5978576" y="3169363"/>
            <a:ext cx="1762122" cy="461665"/>
          </a:xfrm>
          <a:prstGeom prst="rect">
            <a:avLst/>
          </a:prstGeom>
          <a:solidFill>
            <a:srgbClr val="00B050"/>
          </a:solidFill>
          <a:ln w="412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/>
              <a:t>MatMul</a:t>
            </a:r>
            <a:endParaRPr lang="en-CA" sz="24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8A67EB9-2927-CDCE-0FA3-F1B291A78FDD}"/>
              </a:ext>
            </a:extLst>
          </p:cNvPr>
          <p:cNvSpPr txBox="1"/>
          <p:nvPr/>
        </p:nvSpPr>
        <p:spPr>
          <a:xfrm>
            <a:off x="5978576" y="2395475"/>
            <a:ext cx="1762122" cy="461665"/>
          </a:xfrm>
          <a:prstGeom prst="rect">
            <a:avLst/>
          </a:prstGeom>
          <a:solidFill>
            <a:srgbClr val="00B050"/>
          </a:solidFill>
          <a:ln w="412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Scale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7155806-9F7A-3CF8-F66F-68BEA4D6770B}"/>
              </a:ext>
            </a:extLst>
          </p:cNvPr>
          <p:cNvSpPr txBox="1"/>
          <p:nvPr/>
        </p:nvSpPr>
        <p:spPr>
          <a:xfrm>
            <a:off x="5978157" y="1621587"/>
            <a:ext cx="1762122" cy="461665"/>
          </a:xfrm>
          <a:prstGeom prst="rect">
            <a:avLst/>
          </a:prstGeom>
          <a:solidFill>
            <a:srgbClr val="00B050"/>
          </a:solidFill>
          <a:ln w="412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/>
              <a:t>Softmax</a:t>
            </a:r>
            <a:endParaRPr lang="en-CA" sz="24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C095BFD-3D2C-C4A2-EE3D-716287370E30}"/>
              </a:ext>
            </a:extLst>
          </p:cNvPr>
          <p:cNvSpPr txBox="1"/>
          <p:nvPr/>
        </p:nvSpPr>
        <p:spPr>
          <a:xfrm>
            <a:off x="5978157" y="863898"/>
            <a:ext cx="5198356" cy="461665"/>
          </a:xfrm>
          <a:prstGeom prst="rect">
            <a:avLst/>
          </a:prstGeom>
          <a:solidFill>
            <a:srgbClr val="00B050"/>
          </a:solidFill>
          <a:ln w="412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/>
              <a:t>MatMul</a:t>
            </a:r>
            <a:endParaRPr lang="en-CA" sz="2400" dirty="0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6D3019D9-7255-8932-B543-75EABB875935}"/>
              </a:ext>
            </a:extLst>
          </p:cNvPr>
          <p:cNvCxnSpPr>
            <a:stCxn id="71" idx="0"/>
            <a:endCxn id="144" idx="2"/>
          </p:cNvCxnSpPr>
          <p:nvPr/>
        </p:nvCxnSpPr>
        <p:spPr>
          <a:xfrm flipV="1">
            <a:off x="5448571" y="3631028"/>
            <a:ext cx="1411066" cy="802299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A4FBA9B9-EA82-5EBC-EAD0-328D62753D6D}"/>
              </a:ext>
            </a:extLst>
          </p:cNvPr>
          <p:cNvCxnSpPr>
            <a:stCxn id="72" idx="0"/>
            <a:endCxn id="144" idx="2"/>
          </p:cNvCxnSpPr>
          <p:nvPr/>
        </p:nvCxnSpPr>
        <p:spPr>
          <a:xfrm flipH="1" flipV="1">
            <a:off x="6859637" y="3631028"/>
            <a:ext cx="1005564" cy="801392"/>
          </a:xfrm>
          <a:prstGeom prst="line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F3757E6A-7CB5-7E75-8B10-DE1997E73DCF}"/>
              </a:ext>
            </a:extLst>
          </p:cNvPr>
          <p:cNvCxnSpPr>
            <a:stCxn id="144" idx="0"/>
            <a:endCxn id="148" idx="2"/>
          </p:cNvCxnSpPr>
          <p:nvPr/>
        </p:nvCxnSpPr>
        <p:spPr>
          <a:xfrm flipV="1">
            <a:off x="6859637" y="2857140"/>
            <a:ext cx="0" cy="31222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C6CD77E-5497-B168-1A81-F2617301785B}"/>
              </a:ext>
            </a:extLst>
          </p:cNvPr>
          <p:cNvCxnSpPr>
            <a:stCxn id="148" idx="0"/>
            <a:endCxn id="149" idx="2"/>
          </p:cNvCxnSpPr>
          <p:nvPr/>
        </p:nvCxnSpPr>
        <p:spPr>
          <a:xfrm flipH="1" flipV="1">
            <a:off x="6859218" y="2083252"/>
            <a:ext cx="419" cy="31222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B13CE0FF-4BB7-584E-F8A8-1DF314C3D4AC}"/>
              </a:ext>
            </a:extLst>
          </p:cNvPr>
          <p:cNvCxnSpPr>
            <a:cxnSpLocks/>
            <a:stCxn id="149" idx="0"/>
          </p:cNvCxnSpPr>
          <p:nvPr/>
        </p:nvCxnSpPr>
        <p:spPr>
          <a:xfrm flipV="1">
            <a:off x="6859218" y="1325563"/>
            <a:ext cx="0" cy="29602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D4B8A7D3-8E39-B22B-7190-15A0F8F0FD8B}"/>
              </a:ext>
            </a:extLst>
          </p:cNvPr>
          <p:cNvCxnSpPr>
            <a:stCxn id="73" idx="0"/>
          </p:cNvCxnSpPr>
          <p:nvPr/>
        </p:nvCxnSpPr>
        <p:spPr>
          <a:xfrm flipV="1">
            <a:off x="10281829" y="1309810"/>
            <a:ext cx="15312" cy="312261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BA69CC30-115D-D9A0-7E5E-DF97BE4C2B65}"/>
              </a:ext>
            </a:extLst>
          </p:cNvPr>
          <p:cNvSpPr txBox="1"/>
          <p:nvPr/>
        </p:nvSpPr>
        <p:spPr>
          <a:xfrm>
            <a:off x="455515" y="1094730"/>
            <a:ext cx="323616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1- Encode positional information</a:t>
            </a:r>
          </a:p>
          <a:p>
            <a:endParaRPr lang="en-CA" sz="2800" dirty="0"/>
          </a:p>
          <a:p>
            <a:r>
              <a:rPr lang="en-CA" sz="2800" dirty="0"/>
              <a:t>2-Extract </a:t>
            </a:r>
            <a:r>
              <a:rPr lang="en-CA" sz="2800" b="1" dirty="0"/>
              <a:t>Key</a:t>
            </a:r>
            <a:r>
              <a:rPr lang="en-CA" sz="2800" dirty="0"/>
              <a:t>, </a:t>
            </a:r>
            <a:r>
              <a:rPr lang="en-CA" sz="2800" b="1" dirty="0"/>
              <a:t>Query</a:t>
            </a:r>
            <a:r>
              <a:rPr lang="en-CA" sz="2800" dirty="0"/>
              <a:t> and </a:t>
            </a:r>
            <a:r>
              <a:rPr lang="en-CA" sz="2800" b="1" dirty="0"/>
              <a:t>Value</a:t>
            </a:r>
          </a:p>
          <a:p>
            <a:endParaRPr lang="en-CA" sz="2800" dirty="0"/>
          </a:p>
          <a:p>
            <a:r>
              <a:rPr lang="en-CA" sz="2800" dirty="0"/>
              <a:t>3-Compute attention weights</a:t>
            </a:r>
          </a:p>
          <a:p>
            <a:endParaRPr lang="en-CA" sz="2800" dirty="0"/>
          </a:p>
          <a:p>
            <a:r>
              <a:rPr lang="en-CA" sz="2800" dirty="0"/>
              <a:t>4-Extract features with high attention</a:t>
            </a:r>
          </a:p>
          <a:p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32697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2BC5-ED44-7AAA-3D87-C3E9A039C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Multiheaded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99629-0395-5ABF-7D11-9A2A9956C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CA" dirty="0"/>
              <a:t>Multiple parallel attention computation</a:t>
            </a:r>
          </a:p>
          <a:p>
            <a:endParaRPr lang="en-CA" dirty="0"/>
          </a:p>
          <a:p>
            <a:r>
              <a:rPr lang="en-CA" dirty="0"/>
              <a:t>Helps with extracting diverse features</a:t>
            </a:r>
          </a:p>
        </p:txBody>
      </p:sp>
      <p:pic>
        <p:nvPicPr>
          <p:cNvPr id="1026" name="Picture 2" descr="Multi-Head Attention Explained | Papers With Code">
            <a:extLst>
              <a:ext uri="{FF2B5EF4-FFF2-40B4-BE49-F238E27FC236}">
                <a16:creationId xmlns:a16="http://schemas.microsoft.com/office/drawing/2014/main" id="{61EC214B-06D2-4526-34BB-F33951A23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365125"/>
            <a:ext cx="4819650" cy="624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258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AAB3-06D1-A63E-8819-60C92C22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Encoder bigger picture</a:t>
            </a:r>
          </a:p>
        </p:txBody>
      </p:sp>
      <p:pic>
        <p:nvPicPr>
          <p:cNvPr id="2050" name="Picture 2" descr="The Transformer Model - MachineLearningMastery.com">
            <a:extLst>
              <a:ext uri="{FF2B5EF4-FFF2-40B4-BE49-F238E27FC236}">
                <a16:creationId xmlns:a16="http://schemas.microsoft.com/office/drawing/2014/main" id="{D692D8B6-28C1-01E4-CE2C-0E601A63E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33519" r="50522" b="3033"/>
          <a:stretch/>
        </p:blipFill>
        <p:spPr bwMode="auto">
          <a:xfrm>
            <a:off x="6311900" y="0"/>
            <a:ext cx="3454400" cy="668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72F35A-8E7F-363D-C301-02C6B300C4C6}"/>
              </a:ext>
            </a:extLst>
          </p:cNvPr>
          <p:cNvSpPr txBox="1"/>
          <p:nvPr/>
        </p:nvSpPr>
        <p:spPr>
          <a:xfrm>
            <a:off x="838200" y="2191109"/>
            <a:ext cx="4354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x + </a:t>
            </a:r>
            <a:r>
              <a:rPr lang="en-CA" sz="2400" dirty="0" err="1"/>
              <a:t>atten</a:t>
            </a:r>
            <a:r>
              <a:rPr lang="en-CA" sz="2400" dirty="0"/>
              <a:t>(x) is important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Gradient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Preserving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58142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B475-0AEA-39C8-96B5-8C673BB5A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Decoder bigger picture</a:t>
            </a:r>
          </a:p>
        </p:txBody>
      </p:sp>
      <p:pic>
        <p:nvPicPr>
          <p:cNvPr id="3074" name="Picture 2" descr="The Transformer Model - MachineLearningMastery.com">
            <a:extLst>
              <a:ext uri="{FF2B5EF4-FFF2-40B4-BE49-F238E27FC236}">
                <a16:creationId xmlns:a16="http://schemas.microsoft.com/office/drawing/2014/main" id="{2CC91253-557D-2DBF-8F95-5E80368A6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778" r="2250"/>
          <a:stretch/>
        </p:blipFill>
        <p:spPr bwMode="auto">
          <a:xfrm>
            <a:off x="7032897" y="0"/>
            <a:ext cx="23905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391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1C29-0317-001F-AA65-58815DD8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Transformers</a:t>
            </a:r>
          </a:p>
        </p:txBody>
      </p:sp>
      <p:pic>
        <p:nvPicPr>
          <p:cNvPr id="4098" name="Picture 2" descr="The Transformer Model - MachineLearningMastery.com">
            <a:extLst>
              <a:ext uri="{FF2B5EF4-FFF2-40B4-BE49-F238E27FC236}">
                <a16:creationId xmlns:a16="http://schemas.microsoft.com/office/drawing/2014/main" id="{6D5B59FF-0675-C3DE-0939-79E955AF3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863" y="0"/>
            <a:ext cx="4867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969444-419F-28F3-5AA9-08C56AAE3E65}"/>
              </a:ext>
            </a:extLst>
          </p:cNvPr>
          <p:cNvSpPr/>
          <p:nvPr/>
        </p:nvSpPr>
        <p:spPr>
          <a:xfrm>
            <a:off x="9101138" y="2781300"/>
            <a:ext cx="1795462" cy="914400"/>
          </a:xfrm>
          <a:prstGeom prst="rect">
            <a:avLst/>
          </a:prstGeom>
          <a:noFill/>
          <a:ln>
            <a:solidFill>
              <a:srgbClr val="B3F5E8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3D3033-85B6-3D2C-AF2E-0CC16242A1DD}"/>
              </a:ext>
            </a:extLst>
          </p:cNvPr>
          <p:cNvSpPr txBox="1"/>
          <p:nvPr/>
        </p:nvSpPr>
        <p:spPr>
          <a:xfrm>
            <a:off x="6229350" y="884019"/>
            <a:ext cx="1117600" cy="646331"/>
          </a:xfrm>
          <a:prstGeom prst="rect">
            <a:avLst/>
          </a:prstGeom>
          <a:noFill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Cross attention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34B16-D605-7A7B-2B05-A937C0AF3CAC}"/>
              </a:ext>
            </a:extLst>
          </p:cNvPr>
          <p:cNvSpPr txBox="1"/>
          <p:nvPr/>
        </p:nvSpPr>
        <p:spPr>
          <a:xfrm>
            <a:off x="10241753" y="3206750"/>
            <a:ext cx="4048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solidFill>
                  <a:srgbClr val="FF0000"/>
                </a:solidFill>
              </a:rPr>
              <a:t>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6B1140-F4E2-9A18-7C90-94F2BDAD43AD}"/>
              </a:ext>
            </a:extLst>
          </p:cNvPr>
          <p:cNvSpPr txBox="1"/>
          <p:nvPr/>
        </p:nvSpPr>
        <p:spPr>
          <a:xfrm>
            <a:off x="9841706" y="3202642"/>
            <a:ext cx="4048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B8EFE2-EF03-4FC1-AF21-2158F4A4F18D}"/>
              </a:ext>
            </a:extLst>
          </p:cNvPr>
          <p:cNvSpPr txBox="1"/>
          <p:nvPr/>
        </p:nvSpPr>
        <p:spPr>
          <a:xfrm>
            <a:off x="9441659" y="3199140"/>
            <a:ext cx="4048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solidFill>
                  <a:srgbClr val="FF0000"/>
                </a:solidFill>
              </a:rPr>
              <a:t>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1EEA98-DB22-37B7-2B8E-865D16A12B37}"/>
              </a:ext>
            </a:extLst>
          </p:cNvPr>
          <p:cNvCxnSpPr/>
          <p:nvPr/>
        </p:nvCxnSpPr>
        <p:spPr>
          <a:xfrm>
            <a:off x="7372350" y="1524000"/>
            <a:ext cx="1728788" cy="1257300"/>
          </a:xfrm>
          <a:prstGeom prst="straightConnector1">
            <a:avLst/>
          </a:prstGeom>
          <a:ln>
            <a:solidFill>
              <a:srgbClr val="B3F5E8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F65331-7FC4-18BC-C0EE-93C61D506C37}"/>
              </a:ext>
            </a:extLst>
          </p:cNvPr>
          <p:cNvSpPr txBox="1"/>
          <p:nvPr/>
        </p:nvSpPr>
        <p:spPr>
          <a:xfrm>
            <a:off x="961631" y="1996470"/>
            <a:ext cx="3409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Q -&gt; Input</a:t>
            </a:r>
          </a:p>
          <a:p>
            <a:endParaRPr lang="en-CA" sz="2400" dirty="0"/>
          </a:p>
          <a:p>
            <a:r>
              <a:rPr lang="en-CA" sz="2400" dirty="0"/>
              <a:t>K, V -&gt; Conditional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158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52DA498-DE53-5BAA-CED1-0FFF1247E6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454" y="916348"/>
            <a:ext cx="6691746" cy="535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C38FE8-9250-A76B-C178-98A47A1D7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Transformers Decoder</a:t>
            </a:r>
          </a:p>
        </p:txBody>
      </p:sp>
    </p:spTree>
    <p:extLst>
      <p:ext uri="{BB962C8B-B14F-4D97-AF65-F5344CB8AC3E}">
        <p14:creationId xmlns:p14="http://schemas.microsoft.com/office/powerpoint/2010/main" val="2106496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08565-4ABC-071E-60B7-AB9E3AB9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Vision transformers</a:t>
            </a:r>
          </a:p>
        </p:txBody>
      </p:sp>
      <p:pic>
        <p:nvPicPr>
          <p:cNvPr id="5122" name="Picture 2" descr="Vision Transformers vs. Convolutional Neural Networks | by Fahim Rustamy,  PhD | Medium">
            <a:extLst>
              <a:ext uri="{FF2B5EF4-FFF2-40B4-BE49-F238E27FC236}">
                <a16:creationId xmlns:a16="http://schemas.microsoft.com/office/drawing/2014/main" id="{D0D88A89-E449-AACE-5EF0-6FF65A77C8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34"/>
          <a:stretch/>
        </p:blipFill>
        <p:spPr bwMode="auto">
          <a:xfrm>
            <a:off x="93410" y="1426853"/>
            <a:ext cx="11757529" cy="506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A876FD3-D050-A7C3-EA21-60EF857B950B}"/>
              </a:ext>
            </a:extLst>
          </p:cNvPr>
          <p:cNvSpPr/>
          <p:nvPr/>
        </p:nvSpPr>
        <p:spPr>
          <a:xfrm>
            <a:off x="1590675" y="4038600"/>
            <a:ext cx="1352550" cy="533400"/>
          </a:xfrm>
          <a:prstGeom prst="ellipse">
            <a:avLst/>
          </a:prstGeom>
          <a:noFill/>
          <a:ln>
            <a:solidFill>
              <a:srgbClr val="CC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19B07-4198-75FB-9569-726961049B88}"/>
              </a:ext>
            </a:extLst>
          </p:cNvPr>
          <p:cNvSpPr txBox="1"/>
          <p:nvPr/>
        </p:nvSpPr>
        <p:spPr>
          <a:xfrm>
            <a:off x="93410" y="3876675"/>
            <a:ext cx="1211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Happening through CNN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108CE2-D1FA-A0BF-025B-5D3F7D0B31C7}"/>
              </a:ext>
            </a:extLst>
          </p:cNvPr>
          <p:cNvCxnSpPr>
            <a:stCxn id="4" idx="2"/>
          </p:cNvCxnSpPr>
          <p:nvPr/>
        </p:nvCxnSpPr>
        <p:spPr>
          <a:xfrm flipH="1">
            <a:off x="1304925" y="4305300"/>
            <a:ext cx="285750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81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99CF0-6AAC-D927-256E-76335461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3C22F-B112-2D38-4962-43EE00F57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Why do we need an attention mechanism?</a:t>
            </a:r>
          </a:p>
          <a:p>
            <a:endParaRPr lang="en-CA" dirty="0"/>
          </a:p>
          <a:p>
            <a:r>
              <a:rPr lang="en-CA" dirty="0"/>
              <a:t>How does attention work?</a:t>
            </a:r>
          </a:p>
          <a:p>
            <a:endParaRPr lang="en-CA" dirty="0"/>
          </a:p>
          <a:p>
            <a:r>
              <a:rPr lang="en-CA" dirty="0"/>
              <a:t>What are encoders and decoders in transformers?</a:t>
            </a:r>
          </a:p>
          <a:p>
            <a:endParaRPr lang="en-CA" dirty="0"/>
          </a:p>
          <a:p>
            <a:r>
              <a:rPr lang="en-CA" dirty="0"/>
              <a:t>Vision transformers.</a:t>
            </a:r>
          </a:p>
        </p:txBody>
      </p:sp>
    </p:spTree>
    <p:extLst>
      <p:ext uri="{BB962C8B-B14F-4D97-AF65-F5344CB8AC3E}">
        <p14:creationId xmlns:p14="http://schemas.microsoft.com/office/powerpoint/2010/main" val="229846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085E70-8EC3-0C36-06EB-A99B82639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57AABE-53C3-0E21-88BE-D95CA0055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3" y="799235"/>
            <a:ext cx="10445391" cy="587553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2AD254-C423-5329-E73D-E5723AE3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Vision transformers</a:t>
            </a:r>
          </a:p>
        </p:txBody>
      </p:sp>
    </p:spTree>
    <p:extLst>
      <p:ext uri="{BB962C8B-B14F-4D97-AF65-F5344CB8AC3E}">
        <p14:creationId xmlns:p14="http://schemas.microsoft.com/office/powerpoint/2010/main" val="2611175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40F7-525B-9A11-68A1-D88349DF2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1325563"/>
          </a:xfrm>
        </p:spPr>
        <p:txBody>
          <a:bodyPr/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C70D3-8C5A-F59B-F2CA-0BEFFAED4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633"/>
            <a:ext cx="10515600" cy="4598329"/>
          </a:xfrm>
        </p:spPr>
        <p:txBody>
          <a:bodyPr/>
          <a:lstStyle/>
          <a:p>
            <a:r>
              <a:rPr lang="en-CA" dirty="0"/>
              <a:t>How attention mechanism solve challenges of RNNs.</a:t>
            </a:r>
          </a:p>
          <a:p>
            <a:endParaRPr lang="en-CA" dirty="0"/>
          </a:p>
          <a:p>
            <a:r>
              <a:rPr lang="en-CA" dirty="0"/>
              <a:t>What are key, query and value mean in attention and how to calculate attention masks.</a:t>
            </a:r>
          </a:p>
          <a:p>
            <a:endParaRPr lang="en-CA" dirty="0"/>
          </a:p>
          <a:p>
            <a:r>
              <a:rPr lang="en-CA" dirty="0"/>
              <a:t>Encoder and decoder.</a:t>
            </a:r>
          </a:p>
          <a:p>
            <a:endParaRPr lang="en-CA" dirty="0"/>
          </a:p>
          <a:p>
            <a:r>
              <a:rPr lang="en-CA" dirty="0"/>
              <a:t>Vision transformers.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13567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51C41-D5AA-CD36-3EF6-6CB647F9F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71E48-310B-0C8F-5FDC-08ED20F1F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https://www.youtube.com/watch?v=ySEx_Bqxvvo&amp;ab_channel=AlexanderAmini</a:t>
            </a:r>
            <a:endParaRPr lang="en-CA" dirty="0"/>
          </a:p>
          <a:p>
            <a:r>
              <a:rPr lang="en-CA" dirty="0">
                <a:hlinkClick r:id="rId3"/>
              </a:rPr>
              <a:t>https://www.youtube.com/watch?v=kCc8FmEb1nY&amp;pp=ygUIa2FycGF0aHk%3D</a:t>
            </a:r>
            <a:endParaRPr lang="en-CA" dirty="0"/>
          </a:p>
          <a:p>
            <a:r>
              <a:rPr lang="en-CA" dirty="0">
                <a:hlinkClick r:id="rId4"/>
              </a:rPr>
              <a:t>https://www.youtube.com/watch?v=OyFJWRnt_AY&amp;t=3634s&amp;pp=ygUOcGFzY2FsIHBvdXBhcnQ%3D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5855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C0FB78-439C-EEA6-6B5A-F9B8907C093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Recurrent Neural Networks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6CEAE14-05B7-86F2-8CE8-B08670ED4814}"/>
              </a:ext>
            </a:extLst>
          </p:cNvPr>
          <p:cNvSpPr/>
          <p:nvPr/>
        </p:nvSpPr>
        <p:spPr>
          <a:xfrm>
            <a:off x="995781" y="2603384"/>
            <a:ext cx="1612586" cy="86484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Recurrent call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0A58479-8839-2D17-0453-8298403344EF}"/>
                  </a:ext>
                </a:extLst>
              </p:cNvPr>
              <p:cNvSpPr/>
              <p:nvPr/>
            </p:nvSpPr>
            <p:spPr>
              <a:xfrm>
                <a:off x="1434644" y="1524759"/>
                <a:ext cx="734859" cy="691644"/>
              </a:xfrm>
              <a:prstGeom prst="ellipse">
                <a:avLst/>
              </a:prstGeom>
              <a:solidFill>
                <a:srgbClr val="D7AEF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0A58479-8839-2D17-0453-8298403344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644" y="1524759"/>
                <a:ext cx="734859" cy="69164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4D1369-402C-49D9-1E1C-B566598E700A}"/>
              </a:ext>
            </a:extLst>
          </p:cNvPr>
          <p:cNvCxnSpPr>
            <a:cxnSpLocks/>
            <a:stCxn id="2" idx="0"/>
            <a:endCxn id="3" idx="4"/>
          </p:cNvCxnSpPr>
          <p:nvPr/>
        </p:nvCxnSpPr>
        <p:spPr>
          <a:xfrm flipV="1">
            <a:off x="1802074" y="2216403"/>
            <a:ext cx="0" cy="38698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5BE25D-35C8-5257-3FCA-88C75ECB4499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608367" y="3035806"/>
            <a:ext cx="210106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16D9A4-9EF9-C301-37AA-5EB2CA12EC18}"/>
              </a:ext>
            </a:extLst>
          </p:cNvPr>
          <p:cNvCxnSpPr>
            <a:cxnSpLocks/>
          </p:cNvCxnSpPr>
          <p:nvPr/>
        </p:nvCxnSpPr>
        <p:spPr>
          <a:xfrm flipV="1">
            <a:off x="2818473" y="2429196"/>
            <a:ext cx="0" cy="6232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0A00DA-1181-F9B0-215A-D7168B521C80}"/>
              </a:ext>
            </a:extLst>
          </p:cNvPr>
          <p:cNvCxnSpPr>
            <a:cxnSpLocks/>
          </p:cNvCxnSpPr>
          <p:nvPr/>
        </p:nvCxnSpPr>
        <p:spPr>
          <a:xfrm flipH="1" flipV="1">
            <a:off x="712972" y="2417313"/>
            <a:ext cx="2124075" cy="935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7C0E805-7F78-BC2D-8E62-EF5F926ABAC4}"/>
              </a:ext>
            </a:extLst>
          </p:cNvPr>
          <p:cNvCxnSpPr>
            <a:cxnSpLocks/>
          </p:cNvCxnSpPr>
          <p:nvPr/>
        </p:nvCxnSpPr>
        <p:spPr>
          <a:xfrm>
            <a:off x="732021" y="2417313"/>
            <a:ext cx="0" cy="635162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35AB84-6B22-76DE-0D70-205530DEA1F4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732021" y="3035806"/>
            <a:ext cx="263760" cy="0"/>
          </a:xfrm>
          <a:prstGeom prst="line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F75526AD-A14E-C456-BD74-62C04BA8FC8D}"/>
              </a:ext>
            </a:extLst>
          </p:cNvPr>
          <p:cNvSpPr/>
          <p:nvPr/>
        </p:nvSpPr>
        <p:spPr>
          <a:xfrm>
            <a:off x="4702753" y="2603384"/>
            <a:ext cx="1612586" cy="86484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Recurrent call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F032684-99D2-0CCD-B840-071F37310386}"/>
                  </a:ext>
                </a:extLst>
              </p:cNvPr>
              <p:cNvSpPr/>
              <p:nvPr/>
            </p:nvSpPr>
            <p:spPr>
              <a:xfrm>
                <a:off x="5141616" y="1524759"/>
                <a:ext cx="734859" cy="691644"/>
              </a:xfrm>
              <a:prstGeom prst="ellipse">
                <a:avLst/>
              </a:prstGeom>
              <a:solidFill>
                <a:srgbClr val="D7AEF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F032684-99D2-0CCD-B840-071F37310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616" y="1524759"/>
                <a:ext cx="734859" cy="6916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C4335D9-9502-FAA5-074E-919857595336}"/>
              </a:ext>
            </a:extLst>
          </p:cNvPr>
          <p:cNvCxnSpPr>
            <a:cxnSpLocks/>
            <a:stCxn id="90" idx="0"/>
            <a:endCxn id="91" idx="4"/>
          </p:cNvCxnSpPr>
          <p:nvPr/>
        </p:nvCxnSpPr>
        <p:spPr>
          <a:xfrm flipV="1">
            <a:off x="5509046" y="2216403"/>
            <a:ext cx="0" cy="38698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54EE4CA9-C5BA-DDAE-534D-20CC147327E9}"/>
              </a:ext>
            </a:extLst>
          </p:cNvPr>
          <p:cNvSpPr/>
          <p:nvPr/>
        </p:nvSpPr>
        <p:spPr>
          <a:xfrm>
            <a:off x="7203994" y="2603384"/>
            <a:ext cx="1612586" cy="86484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Recurrent call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230B061-021C-E51A-D896-55C1354C6A1D}"/>
                  </a:ext>
                </a:extLst>
              </p:cNvPr>
              <p:cNvSpPr/>
              <p:nvPr/>
            </p:nvSpPr>
            <p:spPr>
              <a:xfrm>
                <a:off x="7642857" y="1524759"/>
                <a:ext cx="734859" cy="691644"/>
              </a:xfrm>
              <a:prstGeom prst="ellipse">
                <a:avLst/>
              </a:prstGeom>
              <a:solidFill>
                <a:srgbClr val="D7AEF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230B061-021C-E51A-D896-55C1354C6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857" y="1524759"/>
                <a:ext cx="734859" cy="6916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78573C-2609-86FC-3851-CA769B075974}"/>
              </a:ext>
            </a:extLst>
          </p:cNvPr>
          <p:cNvCxnSpPr>
            <a:cxnSpLocks/>
            <a:stCxn id="98" idx="0"/>
            <a:endCxn id="99" idx="4"/>
          </p:cNvCxnSpPr>
          <p:nvPr/>
        </p:nvCxnSpPr>
        <p:spPr>
          <a:xfrm flipV="1">
            <a:off x="8010287" y="2216403"/>
            <a:ext cx="0" cy="38698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5C6EBC2C-3B97-FA62-C4CF-FFB6A5C43DEE}"/>
              </a:ext>
            </a:extLst>
          </p:cNvPr>
          <p:cNvSpPr/>
          <p:nvPr/>
        </p:nvSpPr>
        <p:spPr>
          <a:xfrm>
            <a:off x="9741214" y="2603384"/>
            <a:ext cx="1612586" cy="86484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Recurrent call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CCD30FA1-E2AA-C8A0-2BD6-C488218D1257}"/>
                  </a:ext>
                </a:extLst>
              </p:cNvPr>
              <p:cNvSpPr/>
              <p:nvPr/>
            </p:nvSpPr>
            <p:spPr>
              <a:xfrm>
                <a:off x="10180077" y="1524759"/>
                <a:ext cx="734859" cy="691644"/>
              </a:xfrm>
              <a:prstGeom prst="ellipse">
                <a:avLst/>
              </a:prstGeom>
              <a:solidFill>
                <a:srgbClr val="D7AEF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CCD30FA1-E2AA-C8A0-2BD6-C488218D12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077" y="1524759"/>
                <a:ext cx="734859" cy="6916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6784513-55A2-4B1F-CFDE-1D003304C110}"/>
              </a:ext>
            </a:extLst>
          </p:cNvPr>
          <p:cNvCxnSpPr>
            <a:cxnSpLocks/>
            <a:stCxn id="106" idx="0"/>
            <a:endCxn id="107" idx="4"/>
          </p:cNvCxnSpPr>
          <p:nvPr/>
        </p:nvCxnSpPr>
        <p:spPr>
          <a:xfrm flipV="1">
            <a:off x="10547507" y="2216403"/>
            <a:ext cx="0" cy="38698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C0D3101-F389-5282-CE72-41286AE53C6D}"/>
              </a:ext>
            </a:extLst>
          </p:cNvPr>
          <p:cNvCxnSpPr>
            <a:cxnSpLocks/>
            <a:stCxn id="98" idx="3"/>
            <a:endCxn id="106" idx="1"/>
          </p:cNvCxnSpPr>
          <p:nvPr/>
        </p:nvCxnSpPr>
        <p:spPr>
          <a:xfrm>
            <a:off x="8816580" y="3035806"/>
            <a:ext cx="924634" cy="0"/>
          </a:xfrm>
          <a:prstGeom prst="line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0C8A1CE-94C7-ED41-62F6-33418744B405}"/>
              </a:ext>
            </a:extLst>
          </p:cNvPr>
          <p:cNvCxnSpPr>
            <a:stCxn id="90" idx="3"/>
            <a:endCxn id="98" idx="1"/>
          </p:cNvCxnSpPr>
          <p:nvPr/>
        </p:nvCxnSpPr>
        <p:spPr>
          <a:xfrm>
            <a:off x="6315339" y="3035806"/>
            <a:ext cx="888655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6DDF426-EA4D-63E5-9699-7FB798D2633D}"/>
              </a:ext>
            </a:extLst>
          </p:cNvPr>
          <p:cNvCxnSpPr/>
          <p:nvPr/>
        </p:nvCxnSpPr>
        <p:spPr>
          <a:xfrm>
            <a:off x="3553803" y="1340356"/>
            <a:ext cx="0" cy="3390900"/>
          </a:xfrm>
          <a:prstGeom prst="line">
            <a:avLst/>
          </a:prstGeom>
          <a:ln w="1079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CBCC2AB7-235D-BC32-A4DA-A4F1324A9029}"/>
                  </a:ext>
                </a:extLst>
              </p:cNvPr>
              <p:cNvSpPr/>
              <p:nvPr/>
            </p:nvSpPr>
            <p:spPr>
              <a:xfrm>
                <a:off x="1434644" y="3911616"/>
                <a:ext cx="734859" cy="691644"/>
              </a:xfrm>
              <a:prstGeom prst="ellipse">
                <a:avLst/>
              </a:prstGeom>
              <a:solidFill>
                <a:srgbClr val="A9C5D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CBCC2AB7-235D-BC32-A4DA-A4F1324A90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644" y="3911616"/>
                <a:ext cx="734859" cy="6916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58B2381-E03F-D065-D7C0-6AAEA462658D}"/>
              </a:ext>
            </a:extLst>
          </p:cNvPr>
          <p:cNvCxnSpPr>
            <a:stCxn id="119" idx="0"/>
            <a:endCxn id="2" idx="2"/>
          </p:cNvCxnSpPr>
          <p:nvPr/>
        </p:nvCxnSpPr>
        <p:spPr>
          <a:xfrm flipV="1">
            <a:off x="1802074" y="3468228"/>
            <a:ext cx="0" cy="44338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A344599C-367B-F4FA-2E25-BA19505D74C8}"/>
                  </a:ext>
                </a:extLst>
              </p:cNvPr>
              <p:cNvSpPr/>
              <p:nvPr/>
            </p:nvSpPr>
            <p:spPr>
              <a:xfrm>
                <a:off x="5141616" y="3911616"/>
                <a:ext cx="734859" cy="691644"/>
              </a:xfrm>
              <a:prstGeom prst="ellipse">
                <a:avLst/>
              </a:prstGeom>
              <a:solidFill>
                <a:srgbClr val="A9C5D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A344599C-367B-F4FA-2E25-BA19505D7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616" y="3911616"/>
                <a:ext cx="734859" cy="69164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6FFB595-481F-CC56-3919-ED308998E7AE}"/>
              </a:ext>
            </a:extLst>
          </p:cNvPr>
          <p:cNvCxnSpPr>
            <a:stCxn id="123" idx="0"/>
          </p:cNvCxnSpPr>
          <p:nvPr/>
        </p:nvCxnSpPr>
        <p:spPr>
          <a:xfrm flipV="1">
            <a:off x="5509046" y="3468228"/>
            <a:ext cx="0" cy="44338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E728EEB-A34D-98F3-75EC-25633E866556}"/>
                  </a:ext>
                </a:extLst>
              </p:cNvPr>
              <p:cNvSpPr/>
              <p:nvPr/>
            </p:nvSpPr>
            <p:spPr>
              <a:xfrm>
                <a:off x="7668257" y="3928577"/>
                <a:ext cx="734859" cy="691644"/>
              </a:xfrm>
              <a:prstGeom prst="ellipse">
                <a:avLst/>
              </a:prstGeom>
              <a:solidFill>
                <a:srgbClr val="A9C5D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E728EEB-A34D-98F3-75EC-25633E8665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257" y="3928577"/>
                <a:ext cx="734859" cy="69164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3CCBBD3-6F86-03D0-2F2F-606A2770A28C}"/>
              </a:ext>
            </a:extLst>
          </p:cNvPr>
          <p:cNvCxnSpPr>
            <a:stCxn id="125" idx="0"/>
          </p:cNvCxnSpPr>
          <p:nvPr/>
        </p:nvCxnSpPr>
        <p:spPr>
          <a:xfrm flipV="1">
            <a:off x="8035687" y="3485189"/>
            <a:ext cx="0" cy="44338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7D8F738E-78C1-3605-440F-08A2FDA8CBCE}"/>
                  </a:ext>
                </a:extLst>
              </p:cNvPr>
              <p:cNvSpPr/>
              <p:nvPr/>
            </p:nvSpPr>
            <p:spPr>
              <a:xfrm>
                <a:off x="10180077" y="3928577"/>
                <a:ext cx="734859" cy="691644"/>
              </a:xfrm>
              <a:prstGeom prst="ellipse">
                <a:avLst/>
              </a:prstGeom>
              <a:solidFill>
                <a:srgbClr val="A9C5D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7D8F738E-78C1-3605-440F-08A2FDA8CB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077" y="3928577"/>
                <a:ext cx="734859" cy="69164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A12126FF-26D0-E0AB-0196-E2DB7D1D591E}"/>
              </a:ext>
            </a:extLst>
          </p:cNvPr>
          <p:cNvCxnSpPr>
            <a:stCxn id="127" idx="0"/>
          </p:cNvCxnSpPr>
          <p:nvPr/>
        </p:nvCxnSpPr>
        <p:spPr>
          <a:xfrm flipV="1">
            <a:off x="10547507" y="3485189"/>
            <a:ext cx="0" cy="44338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A256838-4456-65C9-60D0-21E7B38AB203}"/>
                  </a:ext>
                </a:extLst>
              </p:cNvPr>
              <p:cNvSpPr txBox="1"/>
              <p:nvPr/>
            </p:nvSpPr>
            <p:spPr>
              <a:xfrm>
                <a:off x="6315339" y="2603384"/>
                <a:ext cx="8886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0A256838-4456-65C9-60D0-21E7B38AB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339" y="2603384"/>
                <a:ext cx="888655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4ECB9ED-EA26-D030-1A46-DC5AB1E8C0F0}"/>
                  </a:ext>
                </a:extLst>
              </p:cNvPr>
              <p:cNvSpPr txBox="1"/>
              <p:nvPr/>
            </p:nvSpPr>
            <p:spPr>
              <a:xfrm>
                <a:off x="8818993" y="2550565"/>
                <a:ext cx="8886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24ECB9ED-EA26-D030-1A46-DC5AB1E8C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993" y="2550565"/>
                <a:ext cx="888655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ED7917A-1B10-BC06-A1CD-5A41AC4DD8BD}"/>
                  </a:ext>
                </a:extLst>
              </p:cNvPr>
              <p:cNvSpPr txBox="1"/>
              <p:nvPr/>
            </p:nvSpPr>
            <p:spPr>
              <a:xfrm>
                <a:off x="316903" y="5705923"/>
                <a:ext cx="4582928" cy="659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  <m:sup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ED7917A-1B10-BC06-A1CD-5A41AC4DD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03" y="5705923"/>
                <a:ext cx="4582928" cy="65966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BDD1117-347C-2BE9-582C-51F1D05155C7}"/>
                  </a:ext>
                </a:extLst>
              </p:cNvPr>
              <p:cNvSpPr txBox="1"/>
              <p:nvPr/>
            </p:nvSpPr>
            <p:spPr>
              <a:xfrm>
                <a:off x="6348110" y="3065049"/>
                <a:ext cx="888655" cy="478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BDD1117-347C-2BE9-582C-51F1D0515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110" y="3065049"/>
                <a:ext cx="888655" cy="478593"/>
              </a:xfrm>
              <a:prstGeom prst="rect">
                <a:avLst/>
              </a:prstGeom>
              <a:blipFill>
                <a:blip r:embed="rId13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8BBFB6A-3BD3-E3DF-28C9-EC81BDD7C370}"/>
                  </a:ext>
                </a:extLst>
              </p:cNvPr>
              <p:cNvSpPr txBox="1"/>
              <p:nvPr/>
            </p:nvSpPr>
            <p:spPr>
              <a:xfrm>
                <a:off x="8813512" y="3072977"/>
                <a:ext cx="888655" cy="475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8BBFB6A-3BD3-E3DF-28C9-EC81BDD7C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3512" y="3072977"/>
                <a:ext cx="888655" cy="475515"/>
              </a:xfrm>
              <a:prstGeom prst="rect">
                <a:avLst/>
              </a:prstGeom>
              <a:blipFill>
                <a:blip r:embed="rId14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D316937-69B2-FB15-7BE6-85B54495E8B4}"/>
                  </a:ext>
                </a:extLst>
              </p:cNvPr>
              <p:cNvSpPr txBox="1"/>
              <p:nvPr/>
            </p:nvSpPr>
            <p:spPr>
              <a:xfrm>
                <a:off x="4671081" y="3485189"/>
                <a:ext cx="888655" cy="478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D316937-69B2-FB15-7BE6-85B54495E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081" y="3485189"/>
                <a:ext cx="888655" cy="478593"/>
              </a:xfrm>
              <a:prstGeom prst="rect">
                <a:avLst/>
              </a:prstGeom>
              <a:blipFill>
                <a:blip r:embed="rId15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6BD46EF6-2A2D-5B58-F9E9-9508C97241F6}"/>
                  </a:ext>
                </a:extLst>
              </p:cNvPr>
              <p:cNvSpPr txBox="1"/>
              <p:nvPr/>
            </p:nvSpPr>
            <p:spPr>
              <a:xfrm>
                <a:off x="5459455" y="2113825"/>
                <a:ext cx="888655" cy="519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6BD46EF6-2A2D-5B58-F9E9-9508C9724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455" y="2113825"/>
                <a:ext cx="888655" cy="51982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9F05052-6104-8331-A06E-A9B23CC4626C}"/>
                  </a:ext>
                </a:extLst>
              </p:cNvPr>
              <p:cNvSpPr txBox="1"/>
              <p:nvPr/>
            </p:nvSpPr>
            <p:spPr>
              <a:xfrm>
                <a:off x="7173450" y="3498284"/>
                <a:ext cx="888655" cy="475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09F05052-6104-8331-A06E-A9B23CC46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450" y="3498284"/>
                <a:ext cx="888655" cy="475515"/>
              </a:xfrm>
              <a:prstGeom prst="rect">
                <a:avLst/>
              </a:prstGeom>
              <a:blipFill>
                <a:blip r:embed="rId17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63C5A77-74F2-99F8-1C44-63A324156A95}"/>
                  </a:ext>
                </a:extLst>
              </p:cNvPr>
              <p:cNvSpPr txBox="1"/>
              <p:nvPr/>
            </p:nvSpPr>
            <p:spPr>
              <a:xfrm>
                <a:off x="9635868" y="3498284"/>
                <a:ext cx="888655" cy="476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63C5A77-74F2-99F8-1C44-63A3241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868" y="3498284"/>
                <a:ext cx="888655" cy="476284"/>
              </a:xfrm>
              <a:prstGeom prst="rect">
                <a:avLst/>
              </a:prstGeom>
              <a:blipFill>
                <a:blip r:embed="rId18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5C2391E-3E2D-5538-8599-1C4182C9E9C9}"/>
                  </a:ext>
                </a:extLst>
              </p:cNvPr>
              <p:cNvSpPr txBox="1"/>
              <p:nvPr/>
            </p:nvSpPr>
            <p:spPr>
              <a:xfrm>
                <a:off x="7173449" y="2098740"/>
                <a:ext cx="888655" cy="516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5C2391E-3E2D-5538-8599-1C4182C9E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449" y="2098740"/>
                <a:ext cx="888655" cy="516745"/>
              </a:xfrm>
              <a:prstGeom prst="rect">
                <a:avLst/>
              </a:prstGeom>
              <a:blipFill>
                <a:blip r:embed="rId19"/>
                <a:stretch>
                  <a:fillRect b="-94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DB2F4F2-8B2D-879C-8FA5-D054394E9A0E}"/>
                  </a:ext>
                </a:extLst>
              </p:cNvPr>
              <p:cNvSpPr txBox="1"/>
              <p:nvPr/>
            </p:nvSpPr>
            <p:spPr>
              <a:xfrm>
                <a:off x="9674901" y="2113825"/>
                <a:ext cx="888655" cy="517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DB2F4F2-8B2D-879C-8FA5-D054394E9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901" y="2113825"/>
                <a:ext cx="888655" cy="51751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97FB69B0-B55F-B1FC-BE67-D34B6CEA5F2F}"/>
                  </a:ext>
                </a:extLst>
              </p:cNvPr>
              <p:cNvSpPr txBox="1"/>
              <p:nvPr/>
            </p:nvSpPr>
            <p:spPr>
              <a:xfrm>
                <a:off x="6203662" y="5715689"/>
                <a:ext cx="5535779" cy="604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sz="32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Sup>
                        <m:sSubSup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  <m:sup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  <m:sup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97FB69B0-B55F-B1FC-BE67-D34B6CEA5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662" y="5715689"/>
                <a:ext cx="5535779" cy="60465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DB77D96C-5314-0748-A123-F6A3157D92FE}"/>
              </a:ext>
            </a:extLst>
          </p:cNvPr>
          <p:cNvSpPr txBox="1"/>
          <p:nvPr/>
        </p:nvSpPr>
        <p:spPr>
          <a:xfrm>
            <a:off x="1546477" y="5124450"/>
            <a:ext cx="2623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rgbClr val="7030A0"/>
                </a:solidFill>
              </a:rPr>
              <a:t>Output vector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4C4EB99-A3CD-C979-ACF2-958142FF2293}"/>
              </a:ext>
            </a:extLst>
          </p:cNvPr>
          <p:cNvSpPr txBox="1"/>
          <p:nvPr/>
        </p:nvSpPr>
        <p:spPr>
          <a:xfrm>
            <a:off x="7173449" y="5203004"/>
            <a:ext cx="4344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rgbClr val="70AD47"/>
                </a:solidFill>
              </a:rPr>
              <a:t>Hidden state update</a:t>
            </a:r>
          </a:p>
        </p:txBody>
      </p:sp>
    </p:spTree>
    <p:extLst>
      <p:ext uri="{BB962C8B-B14F-4D97-AF65-F5344CB8AC3E}">
        <p14:creationId xmlns:p14="http://schemas.microsoft.com/office/powerpoint/2010/main" val="3543400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38582F-A2BA-4DED-6C1E-E9029D69B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398" y="2783582"/>
            <a:ext cx="10137442" cy="4373789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806A1CF-CF64-B8E4-532F-69C0876F6C2F}"/>
              </a:ext>
            </a:extLst>
          </p:cNvPr>
          <p:cNvSpPr/>
          <p:nvPr/>
        </p:nvSpPr>
        <p:spPr>
          <a:xfrm>
            <a:off x="568903" y="2404188"/>
            <a:ext cx="1612586" cy="86484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Recurrent call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673222E-E094-6268-681C-35EA028A8A60}"/>
                  </a:ext>
                </a:extLst>
              </p:cNvPr>
              <p:cNvSpPr/>
              <p:nvPr/>
            </p:nvSpPr>
            <p:spPr>
              <a:xfrm>
                <a:off x="1007766" y="1325563"/>
                <a:ext cx="734859" cy="691644"/>
              </a:xfrm>
              <a:prstGeom prst="ellipse">
                <a:avLst/>
              </a:prstGeom>
              <a:solidFill>
                <a:srgbClr val="D7AEF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673222E-E094-6268-681C-35EA028A8A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66" y="1325563"/>
                <a:ext cx="734859" cy="6916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C1A8EC-7C6C-70EB-6D86-8219C9E88940}"/>
              </a:ext>
            </a:extLst>
          </p:cNvPr>
          <p:cNvCxnSpPr>
            <a:cxnSpLocks/>
            <a:stCxn id="50" idx="0"/>
            <a:endCxn id="51" idx="4"/>
          </p:cNvCxnSpPr>
          <p:nvPr/>
        </p:nvCxnSpPr>
        <p:spPr>
          <a:xfrm flipV="1">
            <a:off x="1375196" y="2017207"/>
            <a:ext cx="0" cy="38698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B2BDC4A-7A80-560F-4BA7-358BD1BE7D12}"/>
              </a:ext>
            </a:extLst>
          </p:cNvPr>
          <p:cNvSpPr/>
          <p:nvPr/>
        </p:nvSpPr>
        <p:spPr>
          <a:xfrm>
            <a:off x="3070144" y="2404188"/>
            <a:ext cx="1612586" cy="86484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Recurrent call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E574141-9D3D-A272-58BC-3D43BD8A3087}"/>
                  </a:ext>
                </a:extLst>
              </p:cNvPr>
              <p:cNvSpPr/>
              <p:nvPr/>
            </p:nvSpPr>
            <p:spPr>
              <a:xfrm>
                <a:off x="3509007" y="1325563"/>
                <a:ext cx="734859" cy="691644"/>
              </a:xfrm>
              <a:prstGeom prst="ellipse">
                <a:avLst/>
              </a:prstGeom>
              <a:solidFill>
                <a:srgbClr val="D7AEF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4E574141-9D3D-A272-58BC-3D43BD8A3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007" y="1325563"/>
                <a:ext cx="734859" cy="6916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CB20ED-53E8-7F7D-9CE4-4EEA3828805B}"/>
              </a:ext>
            </a:extLst>
          </p:cNvPr>
          <p:cNvCxnSpPr>
            <a:cxnSpLocks/>
            <a:stCxn id="53" idx="0"/>
            <a:endCxn id="54" idx="4"/>
          </p:cNvCxnSpPr>
          <p:nvPr/>
        </p:nvCxnSpPr>
        <p:spPr>
          <a:xfrm flipV="1">
            <a:off x="3876437" y="2017207"/>
            <a:ext cx="0" cy="38698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E703A12-4A41-17A0-E109-D13979D96E0F}"/>
              </a:ext>
            </a:extLst>
          </p:cNvPr>
          <p:cNvSpPr/>
          <p:nvPr/>
        </p:nvSpPr>
        <p:spPr>
          <a:xfrm>
            <a:off x="5607364" y="2404188"/>
            <a:ext cx="1612586" cy="86484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Recurrent call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62ECA67-C420-329F-8BF7-B0E7A8FF18AC}"/>
                  </a:ext>
                </a:extLst>
              </p:cNvPr>
              <p:cNvSpPr/>
              <p:nvPr/>
            </p:nvSpPr>
            <p:spPr>
              <a:xfrm>
                <a:off x="6046227" y="1325563"/>
                <a:ext cx="734859" cy="691644"/>
              </a:xfrm>
              <a:prstGeom prst="ellipse">
                <a:avLst/>
              </a:prstGeom>
              <a:solidFill>
                <a:srgbClr val="D7AEF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62ECA67-C420-329F-8BF7-B0E7A8FF1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227" y="1325563"/>
                <a:ext cx="734859" cy="6916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FF74BE7-FA9F-70EB-9D1A-86226C29E9B3}"/>
              </a:ext>
            </a:extLst>
          </p:cNvPr>
          <p:cNvCxnSpPr>
            <a:cxnSpLocks/>
            <a:stCxn id="56" idx="0"/>
            <a:endCxn id="57" idx="4"/>
          </p:cNvCxnSpPr>
          <p:nvPr/>
        </p:nvCxnSpPr>
        <p:spPr>
          <a:xfrm flipV="1">
            <a:off x="6413657" y="2017207"/>
            <a:ext cx="0" cy="38698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83367DF-D54E-A8D0-F4C3-75EEE9D64719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>
            <a:off x="4682730" y="2836610"/>
            <a:ext cx="924634" cy="0"/>
          </a:xfrm>
          <a:prstGeom prst="line">
            <a:avLst/>
          </a:prstGeom>
          <a:ln w="3492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1AD48FD-647B-7243-5373-D53D50E9D34A}"/>
              </a:ext>
            </a:extLst>
          </p:cNvPr>
          <p:cNvCxnSpPr>
            <a:stCxn id="50" idx="3"/>
            <a:endCxn id="53" idx="1"/>
          </p:cNvCxnSpPr>
          <p:nvPr/>
        </p:nvCxnSpPr>
        <p:spPr>
          <a:xfrm>
            <a:off x="2181489" y="2836610"/>
            <a:ext cx="888655" cy="0"/>
          </a:xfrm>
          <a:prstGeom prst="straightConnector1">
            <a:avLst/>
          </a:prstGeom>
          <a:ln w="34925">
            <a:solidFill>
              <a:srgbClr val="FF0000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ABEF583C-B31E-AB7E-3511-5AC77002E2AF}"/>
                  </a:ext>
                </a:extLst>
              </p:cNvPr>
              <p:cNvSpPr/>
              <p:nvPr/>
            </p:nvSpPr>
            <p:spPr>
              <a:xfrm>
                <a:off x="1007766" y="3712420"/>
                <a:ext cx="734859" cy="691644"/>
              </a:xfrm>
              <a:prstGeom prst="ellipse">
                <a:avLst/>
              </a:prstGeom>
              <a:solidFill>
                <a:srgbClr val="A9C5D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ABEF583C-B31E-AB7E-3511-5AC77002E2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66" y="3712420"/>
                <a:ext cx="734859" cy="6916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510D560-A263-08D3-729A-AFE765B09267}"/>
              </a:ext>
            </a:extLst>
          </p:cNvPr>
          <p:cNvCxnSpPr>
            <a:stCxn id="64" idx="0"/>
          </p:cNvCxnSpPr>
          <p:nvPr/>
        </p:nvCxnSpPr>
        <p:spPr>
          <a:xfrm flipV="1">
            <a:off x="1375196" y="3269032"/>
            <a:ext cx="0" cy="44338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6D02615F-72EA-22D6-6F33-22A3990C438E}"/>
                  </a:ext>
                </a:extLst>
              </p:cNvPr>
              <p:cNvSpPr/>
              <p:nvPr/>
            </p:nvSpPr>
            <p:spPr>
              <a:xfrm>
                <a:off x="3534407" y="3729381"/>
                <a:ext cx="734859" cy="691644"/>
              </a:xfrm>
              <a:prstGeom prst="ellipse">
                <a:avLst/>
              </a:prstGeom>
              <a:solidFill>
                <a:srgbClr val="A9C5D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6D02615F-72EA-22D6-6F33-22A3990C4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407" y="3729381"/>
                <a:ext cx="734859" cy="69164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513E15E-E51B-58D9-E741-A8E51DB4993E}"/>
              </a:ext>
            </a:extLst>
          </p:cNvPr>
          <p:cNvCxnSpPr>
            <a:stCxn id="66" idx="0"/>
          </p:cNvCxnSpPr>
          <p:nvPr/>
        </p:nvCxnSpPr>
        <p:spPr>
          <a:xfrm flipV="1">
            <a:off x="3901837" y="3285993"/>
            <a:ext cx="0" cy="44338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592C810-2627-D320-340B-9FB8B572BD73}"/>
                  </a:ext>
                </a:extLst>
              </p:cNvPr>
              <p:cNvSpPr/>
              <p:nvPr/>
            </p:nvSpPr>
            <p:spPr>
              <a:xfrm>
                <a:off x="6046227" y="3729381"/>
                <a:ext cx="734859" cy="691644"/>
              </a:xfrm>
              <a:prstGeom prst="ellipse">
                <a:avLst/>
              </a:prstGeom>
              <a:solidFill>
                <a:srgbClr val="A9C5D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592C810-2627-D320-340B-9FB8B572B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227" y="3729381"/>
                <a:ext cx="734859" cy="69164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8E3D54-6FE7-60E6-0330-F9A1B186829F}"/>
              </a:ext>
            </a:extLst>
          </p:cNvPr>
          <p:cNvCxnSpPr>
            <a:stCxn id="68" idx="0"/>
          </p:cNvCxnSpPr>
          <p:nvPr/>
        </p:nvCxnSpPr>
        <p:spPr>
          <a:xfrm flipV="1">
            <a:off x="6413657" y="3285993"/>
            <a:ext cx="0" cy="44338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D76EAC-9389-4C77-C6D2-9A6A4DB89F49}"/>
                  </a:ext>
                </a:extLst>
              </p:cNvPr>
              <p:cNvSpPr txBox="1"/>
              <p:nvPr/>
            </p:nvSpPr>
            <p:spPr>
              <a:xfrm>
                <a:off x="2214260" y="2865853"/>
                <a:ext cx="888655" cy="478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FD76EAC-9389-4C77-C6D2-9A6A4DB89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260" y="2865853"/>
                <a:ext cx="888655" cy="478593"/>
              </a:xfrm>
              <a:prstGeom prst="rect">
                <a:avLst/>
              </a:prstGeom>
              <a:blipFill>
                <a:blip r:embed="rId9"/>
                <a:stretch>
                  <a:fillRect b="-50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06F830D-96C1-5D42-B105-CCEA76D82A3A}"/>
                  </a:ext>
                </a:extLst>
              </p:cNvPr>
              <p:cNvSpPr txBox="1"/>
              <p:nvPr/>
            </p:nvSpPr>
            <p:spPr>
              <a:xfrm>
                <a:off x="4679662" y="2873781"/>
                <a:ext cx="888655" cy="475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06F830D-96C1-5D42-B105-CCEA76D82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662" y="2873781"/>
                <a:ext cx="888655" cy="475515"/>
              </a:xfrm>
              <a:prstGeom prst="rect">
                <a:avLst/>
              </a:prstGeom>
              <a:blipFill>
                <a:blip r:embed="rId10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E7D9032-8AEA-8B5F-71EE-1717001FAB09}"/>
                  </a:ext>
                </a:extLst>
              </p:cNvPr>
              <p:cNvSpPr txBox="1"/>
              <p:nvPr/>
            </p:nvSpPr>
            <p:spPr>
              <a:xfrm>
                <a:off x="537231" y="3285993"/>
                <a:ext cx="888655" cy="478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E7D9032-8AEA-8B5F-71EE-1717001FA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31" y="3285993"/>
                <a:ext cx="888655" cy="478593"/>
              </a:xfrm>
              <a:prstGeom prst="rect">
                <a:avLst/>
              </a:prstGeom>
              <a:blipFill>
                <a:blip r:embed="rId11"/>
                <a:stretch>
                  <a:fillRect b="-50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E8B8B95-3BAB-7B1B-E701-1D587517EBA5}"/>
                  </a:ext>
                </a:extLst>
              </p:cNvPr>
              <p:cNvSpPr txBox="1"/>
              <p:nvPr/>
            </p:nvSpPr>
            <p:spPr>
              <a:xfrm>
                <a:off x="1325605" y="1914629"/>
                <a:ext cx="888655" cy="519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E8B8B95-3BAB-7B1B-E701-1D587517E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605" y="1914629"/>
                <a:ext cx="888655" cy="5198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84812DD-D163-2428-193F-BDAFCA01A49A}"/>
                  </a:ext>
                </a:extLst>
              </p:cNvPr>
              <p:cNvSpPr txBox="1"/>
              <p:nvPr/>
            </p:nvSpPr>
            <p:spPr>
              <a:xfrm>
                <a:off x="3039600" y="3299088"/>
                <a:ext cx="888655" cy="475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84812DD-D163-2428-193F-BDAFCA01A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600" y="3299088"/>
                <a:ext cx="888655" cy="475515"/>
              </a:xfrm>
              <a:prstGeom prst="rect">
                <a:avLst/>
              </a:prstGeom>
              <a:blipFill>
                <a:blip r:embed="rId13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C773C52-C062-263C-B57A-A82BE0D54312}"/>
                  </a:ext>
                </a:extLst>
              </p:cNvPr>
              <p:cNvSpPr txBox="1"/>
              <p:nvPr/>
            </p:nvSpPr>
            <p:spPr>
              <a:xfrm>
                <a:off x="5502018" y="3299088"/>
                <a:ext cx="888655" cy="476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C773C52-C062-263C-B57A-A82BE0D54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018" y="3299088"/>
                <a:ext cx="888655" cy="476284"/>
              </a:xfrm>
              <a:prstGeom prst="rect">
                <a:avLst/>
              </a:prstGeom>
              <a:blipFill>
                <a:blip r:embed="rId14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ECE2F8-B058-7D0C-3908-E49DAE5500AC}"/>
                  </a:ext>
                </a:extLst>
              </p:cNvPr>
              <p:cNvSpPr txBox="1"/>
              <p:nvPr/>
            </p:nvSpPr>
            <p:spPr>
              <a:xfrm>
                <a:off x="3039599" y="1899544"/>
                <a:ext cx="888655" cy="516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ECE2F8-B058-7D0C-3908-E49DAE550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599" y="1899544"/>
                <a:ext cx="888655" cy="516745"/>
              </a:xfrm>
              <a:prstGeom prst="rect">
                <a:avLst/>
              </a:prstGeom>
              <a:blipFill>
                <a:blip r:embed="rId1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A40416E-F405-EEAC-A725-B3ECAFE52CB0}"/>
                  </a:ext>
                </a:extLst>
              </p:cNvPr>
              <p:cNvSpPr txBox="1"/>
              <p:nvPr/>
            </p:nvSpPr>
            <p:spPr>
              <a:xfrm>
                <a:off x="5541051" y="1914629"/>
                <a:ext cx="888655" cy="517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A40416E-F405-EEAC-A725-B3ECAFE52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051" y="1914629"/>
                <a:ext cx="888655" cy="51751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itle 1">
            <a:extLst>
              <a:ext uri="{FF2B5EF4-FFF2-40B4-BE49-F238E27FC236}">
                <a16:creationId xmlns:a16="http://schemas.microsoft.com/office/drawing/2014/main" id="{F2751F90-E59B-AE5B-4AC9-E0CCF080C4A6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Recurrent Neural Networks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A1BD1D5-5422-E8F0-1F5F-D99A49693502}"/>
              </a:ext>
            </a:extLst>
          </p:cNvPr>
          <p:cNvCxnSpPr>
            <a:cxnSpLocks/>
          </p:cNvCxnSpPr>
          <p:nvPr/>
        </p:nvCxnSpPr>
        <p:spPr>
          <a:xfrm>
            <a:off x="7219950" y="2836610"/>
            <a:ext cx="924634" cy="0"/>
          </a:xfrm>
          <a:prstGeom prst="line">
            <a:avLst/>
          </a:prstGeom>
          <a:ln w="34925">
            <a:solidFill>
              <a:srgbClr val="FF000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680D28B8-2EDF-512A-5C7D-F3546DF51D42}"/>
              </a:ext>
            </a:extLst>
          </p:cNvPr>
          <p:cNvSpPr/>
          <p:nvPr/>
        </p:nvSpPr>
        <p:spPr>
          <a:xfrm>
            <a:off x="8140592" y="2351160"/>
            <a:ext cx="1612586" cy="86484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Recurrent call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81AA139-311F-734F-F095-5FB47F369ADE}"/>
                  </a:ext>
                </a:extLst>
              </p:cNvPr>
              <p:cNvSpPr/>
              <p:nvPr/>
            </p:nvSpPr>
            <p:spPr>
              <a:xfrm>
                <a:off x="8579455" y="1272535"/>
                <a:ext cx="734859" cy="691644"/>
              </a:xfrm>
              <a:prstGeom prst="ellipse">
                <a:avLst/>
              </a:prstGeom>
              <a:solidFill>
                <a:srgbClr val="D7AEF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81AA139-311F-734F-F095-5FB47F369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455" y="1272535"/>
                <a:ext cx="734859" cy="691644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2E716F1-460B-73B7-76E2-B288D94E551B}"/>
              </a:ext>
            </a:extLst>
          </p:cNvPr>
          <p:cNvCxnSpPr>
            <a:cxnSpLocks/>
            <a:stCxn id="82" idx="0"/>
            <a:endCxn id="83" idx="4"/>
          </p:cNvCxnSpPr>
          <p:nvPr/>
        </p:nvCxnSpPr>
        <p:spPr>
          <a:xfrm flipV="1">
            <a:off x="8946885" y="1964179"/>
            <a:ext cx="0" cy="38698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B24267D8-A662-03CE-5624-A25028AE0B6E}"/>
                  </a:ext>
                </a:extLst>
              </p:cNvPr>
              <p:cNvSpPr/>
              <p:nvPr/>
            </p:nvSpPr>
            <p:spPr>
              <a:xfrm>
                <a:off x="8579455" y="3676353"/>
                <a:ext cx="734859" cy="691644"/>
              </a:xfrm>
              <a:prstGeom prst="ellipse">
                <a:avLst/>
              </a:prstGeom>
              <a:solidFill>
                <a:srgbClr val="A9C5D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B24267D8-A662-03CE-5624-A25028AE0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455" y="3676353"/>
                <a:ext cx="734859" cy="691644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DC751B8-F892-03A2-2F43-EBE229F18C6C}"/>
              </a:ext>
            </a:extLst>
          </p:cNvPr>
          <p:cNvCxnSpPr>
            <a:stCxn id="85" idx="0"/>
          </p:cNvCxnSpPr>
          <p:nvPr/>
        </p:nvCxnSpPr>
        <p:spPr>
          <a:xfrm flipV="1">
            <a:off x="8946885" y="3232965"/>
            <a:ext cx="0" cy="44338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D0FDE92-174F-C449-BFEA-714B1D6A492D}"/>
                  </a:ext>
                </a:extLst>
              </p:cNvPr>
              <p:cNvSpPr txBox="1"/>
              <p:nvPr/>
            </p:nvSpPr>
            <p:spPr>
              <a:xfrm>
                <a:off x="8035246" y="3246060"/>
                <a:ext cx="8886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D0FDE92-174F-C449-BFEA-714B1D6A4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246" y="3246060"/>
                <a:ext cx="888655" cy="461665"/>
              </a:xfrm>
              <a:prstGeom prst="rect">
                <a:avLst/>
              </a:prstGeom>
              <a:blipFill>
                <a:blip r:embed="rId1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00072B3-AEF2-CC06-6406-009757B5EC81}"/>
                  </a:ext>
                </a:extLst>
              </p:cNvPr>
              <p:cNvSpPr txBox="1"/>
              <p:nvPr/>
            </p:nvSpPr>
            <p:spPr>
              <a:xfrm>
                <a:off x="8074279" y="1861601"/>
                <a:ext cx="888655" cy="501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00072B3-AEF2-CC06-6406-009757B5E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279" y="1861601"/>
                <a:ext cx="888655" cy="501484"/>
              </a:xfrm>
              <a:prstGeom prst="rect">
                <a:avLst/>
              </a:prstGeom>
              <a:blipFill>
                <a:blip r:embed="rId20"/>
                <a:stretch>
                  <a:fillRect b="-96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782DAC8-4D04-CF2B-0854-1CC1B9E191E3}"/>
              </a:ext>
            </a:extLst>
          </p:cNvPr>
          <p:cNvCxnSpPr/>
          <p:nvPr/>
        </p:nvCxnSpPr>
        <p:spPr>
          <a:xfrm>
            <a:off x="7086600" y="4133850"/>
            <a:ext cx="1053992" cy="0"/>
          </a:xfrm>
          <a:prstGeom prst="line">
            <a:avLst/>
          </a:prstGeom>
          <a:ln w="85725" cap="sq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9A4EFF27-585C-7CA4-E0F8-4FD4C2870F1A}"/>
              </a:ext>
            </a:extLst>
          </p:cNvPr>
          <p:cNvSpPr/>
          <p:nvPr/>
        </p:nvSpPr>
        <p:spPr>
          <a:xfrm>
            <a:off x="788340" y="4857750"/>
            <a:ext cx="2670807" cy="1676395"/>
          </a:xfrm>
          <a:prstGeom prst="roundRect">
            <a:avLst/>
          </a:prstGeom>
          <a:solidFill>
            <a:srgbClr val="CC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Many values &gt; 1:</a:t>
            </a:r>
          </a:p>
          <a:p>
            <a:pPr algn="ctr"/>
            <a:r>
              <a:rPr lang="en-CA" dirty="0"/>
              <a:t>Exploding gradients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6A284967-C61A-036F-0784-4F278DFA6851}"/>
              </a:ext>
            </a:extLst>
          </p:cNvPr>
          <p:cNvSpPr/>
          <p:nvPr/>
        </p:nvSpPr>
        <p:spPr>
          <a:xfrm>
            <a:off x="7397451" y="4857750"/>
            <a:ext cx="2670807" cy="1676395"/>
          </a:xfrm>
          <a:prstGeom prst="roundRect">
            <a:avLst/>
          </a:prstGeom>
          <a:solidFill>
            <a:srgbClr val="CC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Many values &lt; 1:</a:t>
            </a:r>
          </a:p>
          <a:p>
            <a:pPr algn="ctr"/>
            <a:r>
              <a:rPr lang="en-CA" dirty="0"/>
              <a:t>Vanishing gradients</a:t>
            </a:r>
          </a:p>
        </p:txBody>
      </p:sp>
    </p:spTree>
    <p:extLst>
      <p:ext uri="{BB962C8B-B14F-4D97-AF65-F5344CB8AC3E}">
        <p14:creationId xmlns:p14="http://schemas.microsoft.com/office/powerpoint/2010/main" val="417863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DBDB49E-E36E-E887-E1E8-77CE77E6EFA7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Recurrent Neural Networks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E89393-175C-8430-0952-76AEAF96817A}"/>
              </a:ext>
            </a:extLst>
          </p:cNvPr>
          <p:cNvSpPr/>
          <p:nvPr/>
        </p:nvSpPr>
        <p:spPr>
          <a:xfrm>
            <a:off x="330916" y="3080548"/>
            <a:ext cx="1612586" cy="86484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Recurrent call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ACF310E-23DB-06CE-5582-26238F6834F6}"/>
                  </a:ext>
                </a:extLst>
              </p:cNvPr>
              <p:cNvSpPr/>
              <p:nvPr/>
            </p:nvSpPr>
            <p:spPr>
              <a:xfrm>
                <a:off x="769779" y="2001923"/>
                <a:ext cx="734859" cy="691644"/>
              </a:xfrm>
              <a:prstGeom prst="ellipse">
                <a:avLst/>
              </a:prstGeom>
              <a:solidFill>
                <a:srgbClr val="D7AEF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ACF310E-23DB-06CE-5582-26238F683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79" y="2001923"/>
                <a:ext cx="734859" cy="69164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A5FA47-D6A9-E13E-CA1D-FD620A51A257}"/>
              </a:ext>
            </a:extLst>
          </p:cNvPr>
          <p:cNvCxnSpPr>
            <a:cxnSpLocks/>
            <a:stCxn id="9" idx="0"/>
            <a:endCxn id="10" idx="4"/>
          </p:cNvCxnSpPr>
          <p:nvPr/>
        </p:nvCxnSpPr>
        <p:spPr>
          <a:xfrm flipV="1">
            <a:off x="1137209" y="2693567"/>
            <a:ext cx="0" cy="38698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7015C21-8B97-2A70-5665-8D86316CA2E4}"/>
              </a:ext>
            </a:extLst>
          </p:cNvPr>
          <p:cNvSpPr/>
          <p:nvPr/>
        </p:nvSpPr>
        <p:spPr>
          <a:xfrm>
            <a:off x="2832157" y="3080548"/>
            <a:ext cx="1612586" cy="86484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Recurrent call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3561A0D-C01D-3ABD-0A37-009E63270C73}"/>
                  </a:ext>
                </a:extLst>
              </p:cNvPr>
              <p:cNvSpPr/>
              <p:nvPr/>
            </p:nvSpPr>
            <p:spPr>
              <a:xfrm>
                <a:off x="3271020" y="2001923"/>
                <a:ext cx="734859" cy="691644"/>
              </a:xfrm>
              <a:prstGeom prst="ellipse">
                <a:avLst/>
              </a:prstGeom>
              <a:solidFill>
                <a:srgbClr val="D7AEF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3561A0D-C01D-3ABD-0A37-009E63270C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020" y="2001923"/>
                <a:ext cx="734859" cy="6916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E394AF-996E-B40D-C18F-F8FE142184A4}"/>
              </a:ext>
            </a:extLst>
          </p:cNvPr>
          <p:cNvCxnSpPr>
            <a:cxnSpLocks/>
            <a:stCxn id="12" idx="0"/>
            <a:endCxn id="13" idx="4"/>
          </p:cNvCxnSpPr>
          <p:nvPr/>
        </p:nvCxnSpPr>
        <p:spPr>
          <a:xfrm flipV="1">
            <a:off x="3638450" y="2693567"/>
            <a:ext cx="0" cy="38698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9BF8A7-5E1B-DDB8-D087-17169AB041D9}"/>
              </a:ext>
            </a:extLst>
          </p:cNvPr>
          <p:cNvSpPr/>
          <p:nvPr/>
        </p:nvSpPr>
        <p:spPr>
          <a:xfrm>
            <a:off x="5369377" y="3080548"/>
            <a:ext cx="1612586" cy="86484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Recurrent call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50380C9-755F-F88D-E034-843B3CA805E1}"/>
                  </a:ext>
                </a:extLst>
              </p:cNvPr>
              <p:cNvSpPr/>
              <p:nvPr/>
            </p:nvSpPr>
            <p:spPr>
              <a:xfrm>
                <a:off x="5808240" y="2001923"/>
                <a:ext cx="734859" cy="691644"/>
              </a:xfrm>
              <a:prstGeom prst="ellipse">
                <a:avLst/>
              </a:prstGeom>
              <a:solidFill>
                <a:srgbClr val="D7AEF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50380C9-755F-F88D-E034-843B3CA80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240" y="2001923"/>
                <a:ext cx="734859" cy="6916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C5BC24-18C5-2617-54F9-8EA8060F0828}"/>
              </a:ext>
            </a:extLst>
          </p:cNvPr>
          <p:cNvCxnSpPr>
            <a:cxnSpLocks/>
            <a:stCxn id="15" idx="0"/>
            <a:endCxn id="16" idx="4"/>
          </p:cNvCxnSpPr>
          <p:nvPr/>
        </p:nvCxnSpPr>
        <p:spPr>
          <a:xfrm flipV="1">
            <a:off x="6175670" y="2693567"/>
            <a:ext cx="0" cy="38698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F1366FE-1FC3-2017-C93F-FFB8496559F4}"/>
                  </a:ext>
                </a:extLst>
              </p:cNvPr>
              <p:cNvSpPr/>
              <p:nvPr/>
            </p:nvSpPr>
            <p:spPr>
              <a:xfrm>
                <a:off x="769779" y="4388780"/>
                <a:ext cx="734859" cy="691644"/>
              </a:xfrm>
              <a:prstGeom prst="ellipse">
                <a:avLst/>
              </a:prstGeom>
              <a:solidFill>
                <a:srgbClr val="A9C5DD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F1366FE-1FC3-2017-C93F-FFB849655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79" y="4388780"/>
                <a:ext cx="734859" cy="6916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glow rad="101600">
                  <a:srgbClr val="FF0000">
                    <a:alpha val="60000"/>
                  </a:srgbClr>
                </a:glow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A623E8-00CC-1FCB-E2B1-992C9C3E5681}"/>
              </a:ext>
            </a:extLst>
          </p:cNvPr>
          <p:cNvCxnSpPr>
            <a:stCxn id="20" idx="0"/>
          </p:cNvCxnSpPr>
          <p:nvPr/>
        </p:nvCxnSpPr>
        <p:spPr>
          <a:xfrm flipV="1">
            <a:off x="1137209" y="3945392"/>
            <a:ext cx="0" cy="44338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A2A21A9-33AD-9393-8CF4-937857DF8CE9}"/>
                  </a:ext>
                </a:extLst>
              </p:cNvPr>
              <p:cNvSpPr/>
              <p:nvPr/>
            </p:nvSpPr>
            <p:spPr>
              <a:xfrm>
                <a:off x="3296420" y="4405741"/>
                <a:ext cx="734859" cy="691644"/>
              </a:xfrm>
              <a:prstGeom prst="ellipse">
                <a:avLst/>
              </a:prstGeom>
              <a:solidFill>
                <a:srgbClr val="A9C5DD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A2A21A9-33AD-9393-8CF4-937857DF8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420" y="4405741"/>
                <a:ext cx="734859" cy="6916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glow rad="101600">
                  <a:srgbClr val="FF0000">
                    <a:alpha val="60000"/>
                  </a:srgbClr>
                </a:glow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14DD5D-2751-8C9A-80D1-6BD49C1E1FBA}"/>
              </a:ext>
            </a:extLst>
          </p:cNvPr>
          <p:cNvCxnSpPr>
            <a:stCxn id="22" idx="0"/>
          </p:cNvCxnSpPr>
          <p:nvPr/>
        </p:nvCxnSpPr>
        <p:spPr>
          <a:xfrm flipV="1">
            <a:off x="3663850" y="3962353"/>
            <a:ext cx="0" cy="44338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F58BE05-AB8C-67C1-C282-F5B3212C5571}"/>
                  </a:ext>
                </a:extLst>
              </p:cNvPr>
              <p:cNvSpPr/>
              <p:nvPr/>
            </p:nvSpPr>
            <p:spPr>
              <a:xfrm>
                <a:off x="5808240" y="4405741"/>
                <a:ext cx="734859" cy="691644"/>
              </a:xfrm>
              <a:prstGeom prst="ellipse">
                <a:avLst/>
              </a:prstGeom>
              <a:solidFill>
                <a:srgbClr val="A9C5D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F58BE05-AB8C-67C1-C282-F5B3212C5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240" y="4405741"/>
                <a:ext cx="734859" cy="69164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1159786-3E51-0A25-88CE-8520D9ADF2C7}"/>
              </a:ext>
            </a:extLst>
          </p:cNvPr>
          <p:cNvCxnSpPr>
            <a:stCxn id="24" idx="0"/>
          </p:cNvCxnSpPr>
          <p:nvPr/>
        </p:nvCxnSpPr>
        <p:spPr>
          <a:xfrm flipV="1">
            <a:off x="6175670" y="3962353"/>
            <a:ext cx="0" cy="44338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404816F-5646-0C6E-0F3B-BA84C542DFBA}"/>
              </a:ext>
            </a:extLst>
          </p:cNvPr>
          <p:cNvSpPr/>
          <p:nvPr/>
        </p:nvSpPr>
        <p:spPr>
          <a:xfrm>
            <a:off x="7881197" y="3086923"/>
            <a:ext cx="1612586" cy="86484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Recurrent call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C3C47C4-35E0-8E23-0492-B72786DA59CA}"/>
                  </a:ext>
                </a:extLst>
              </p:cNvPr>
              <p:cNvSpPr/>
              <p:nvPr/>
            </p:nvSpPr>
            <p:spPr>
              <a:xfrm>
                <a:off x="8320060" y="2008298"/>
                <a:ext cx="734859" cy="691644"/>
              </a:xfrm>
              <a:prstGeom prst="ellipse">
                <a:avLst/>
              </a:prstGeom>
              <a:solidFill>
                <a:srgbClr val="D7AEFA"/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CA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A" sz="14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8C3C47C4-35E0-8E23-0492-B72786DA5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060" y="2008298"/>
                <a:ext cx="734859" cy="69164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glow rad="101600">
                  <a:srgbClr val="FF0000">
                    <a:alpha val="60000"/>
                  </a:srgbClr>
                </a:glow>
              </a:effec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4CA1FD4-7E71-E743-77FA-016AA886BCAA}"/>
              </a:ext>
            </a:extLst>
          </p:cNvPr>
          <p:cNvCxnSpPr>
            <a:cxnSpLocks/>
            <a:stCxn id="35" idx="0"/>
            <a:endCxn id="36" idx="4"/>
          </p:cNvCxnSpPr>
          <p:nvPr/>
        </p:nvCxnSpPr>
        <p:spPr>
          <a:xfrm flipV="1">
            <a:off x="8687490" y="2699942"/>
            <a:ext cx="0" cy="38698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2470FE6-0D36-BAA9-BD6A-35AFF34B8F21}"/>
                  </a:ext>
                </a:extLst>
              </p:cNvPr>
              <p:cNvSpPr/>
              <p:nvPr/>
            </p:nvSpPr>
            <p:spPr>
              <a:xfrm>
                <a:off x="8320060" y="4412116"/>
                <a:ext cx="734859" cy="691644"/>
              </a:xfrm>
              <a:prstGeom prst="ellipse">
                <a:avLst/>
              </a:prstGeom>
              <a:solidFill>
                <a:srgbClr val="A9C5D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C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A" sz="12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2470FE6-0D36-BAA9-BD6A-35AFF34B8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060" y="4412116"/>
                <a:ext cx="734859" cy="69164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D0B7F03-98B1-E0D2-3AC8-392B4B4DFAA7}"/>
              </a:ext>
            </a:extLst>
          </p:cNvPr>
          <p:cNvCxnSpPr>
            <a:stCxn id="38" idx="0"/>
          </p:cNvCxnSpPr>
          <p:nvPr/>
        </p:nvCxnSpPr>
        <p:spPr>
          <a:xfrm flipV="1">
            <a:off x="8687490" y="3968728"/>
            <a:ext cx="0" cy="44338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A22015B-0B88-A6F2-8087-54030127688E}"/>
              </a:ext>
            </a:extLst>
          </p:cNvPr>
          <p:cNvCxnSpPr/>
          <p:nvPr/>
        </p:nvCxnSpPr>
        <p:spPr>
          <a:xfrm>
            <a:off x="6827205" y="4769493"/>
            <a:ext cx="1053992" cy="0"/>
          </a:xfrm>
          <a:prstGeom prst="line">
            <a:avLst/>
          </a:prstGeom>
          <a:ln w="85725" cap="sq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607A062-9120-5B9E-D6AB-8AF097262E1B}"/>
              </a:ext>
            </a:extLst>
          </p:cNvPr>
          <p:cNvSpPr txBox="1"/>
          <p:nvPr/>
        </p:nvSpPr>
        <p:spPr>
          <a:xfrm>
            <a:off x="1184727" y="1211410"/>
            <a:ext cx="955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I grew up in France…. And I speak fluent….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A083A78-BF2A-782B-36B9-25EEDDE6B45F}"/>
              </a:ext>
            </a:extLst>
          </p:cNvPr>
          <p:cNvSpPr/>
          <p:nvPr/>
        </p:nvSpPr>
        <p:spPr>
          <a:xfrm>
            <a:off x="10336559" y="3080548"/>
            <a:ext cx="1612586" cy="86484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Recurrent call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9F8B1D0-332D-DEAC-BDB8-10CB43964A3D}"/>
                  </a:ext>
                </a:extLst>
              </p:cNvPr>
              <p:cNvSpPr/>
              <p:nvPr/>
            </p:nvSpPr>
            <p:spPr>
              <a:xfrm>
                <a:off x="10775422" y="2010948"/>
                <a:ext cx="734859" cy="691644"/>
              </a:xfrm>
              <a:prstGeom prst="ellipse">
                <a:avLst/>
              </a:prstGeom>
              <a:solidFill>
                <a:srgbClr val="D7AEF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CA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CA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9F8B1D0-332D-DEAC-BDB8-10CB43964A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5422" y="2010948"/>
                <a:ext cx="734859" cy="69164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3B02D74-0EC3-96D3-CD52-7D1031558846}"/>
              </a:ext>
            </a:extLst>
          </p:cNvPr>
          <p:cNvCxnSpPr>
            <a:cxnSpLocks/>
            <a:stCxn id="45" idx="0"/>
            <a:endCxn id="46" idx="4"/>
          </p:cNvCxnSpPr>
          <p:nvPr/>
        </p:nvCxnSpPr>
        <p:spPr>
          <a:xfrm flipV="1">
            <a:off x="11142852" y="2702592"/>
            <a:ext cx="0" cy="37795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25D5637-D712-75B1-90CE-76AA6EE42F8C}"/>
                  </a:ext>
                </a:extLst>
              </p:cNvPr>
              <p:cNvSpPr/>
              <p:nvPr/>
            </p:nvSpPr>
            <p:spPr>
              <a:xfrm>
                <a:off x="10756916" y="4414766"/>
                <a:ext cx="734859" cy="691644"/>
              </a:xfrm>
              <a:prstGeom prst="ellipse">
                <a:avLst/>
              </a:prstGeom>
              <a:solidFill>
                <a:srgbClr val="A9C5D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25D5637-D712-75B1-90CE-76AA6EE42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916" y="4414766"/>
                <a:ext cx="734859" cy="69164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E2E6721-F879-AF33-A16C-D1133A4D9FE9}"/>
              </a:ext>
            </a:extLst>
          </p:cNvPr>
          <p:cNvCxnSpPr>
            <a:stCxn id="48" idx="0"/>
          </p:cNvCxnSpPr>
          <p:nvPr/>
        </p:nvCxnSpPr>
        <p:spPr>
          <a:xfrm flipV="1">
            <a:off x="11124346" y="3971378"/>
            <a:ext cx="0" cy="44338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B56FA29-1AB8-2A3D-BF8D-F6ABF3F4A63D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1943502" y="3512970"/>
            <a:ext cx="88865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3A4EF69-8218-B357-5DE7-2E3141A7F59D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4444743" y="3512970"/>
            <a:ext cx="92463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B8F7855-6B9D-7478-0FFC-CC85BF9B6A67}"/>
              </a:ext>
            </a:extLst>
          </p:cNvPr>
          <p:cNvCxnSpPr>
            <a:cxnSpLocks/>
            <a:stCxn id="15" idx="3"/>
            <a:endCxn id="35" idx="1"/>
          </p:cNvCxnSpPr>
          <p:nvPr/>
        </p:nvCxnSpPr>
        <p:spPr>
          <a:xfrm>
            <a:off x="6981963" y="3512970"/>
            <a:ext cx="899234" cy="6375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281AC1B-38E8-D3A4-0680-485E1B0D6A69}"/>
              </a:ext>
            </a:extLst>
          </p:cNvPr>
          <p:cNvCxnSpPr>
            <a:stCxn id="35" idx="3"/>
            <a:endCxn id="45" idx="1"/>
          </p:cNvCxnSpPr>
          <p:nvPr/>
        </p:nvCxnSpPr>
        <p:spPr>
          <a:xfrm flipV="1">
            <a:off x="9493783" y="3512970"/>
            <a:ext cx="842776" cy="6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01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DF529-FC29-61E7-50B6-423D71757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CA" dirty="0"/>
              <a:t>Goal of Sequence Modeling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B65415-C26C-F2A1-84FF-67AB24803839}"/>
              </a:ext>
            </a:extLst>
          </p:cNvPr>
          <p:cNvSpPr txBox="1"/>
          <p:nvPr/>
        </p:nvSpPr>
        <p:spPr>
          <a:xfrm>
            <a:off x="164939" y="1971935"/>
            <a:ext cx="28461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Limitations of RNN: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Weak Long- Term Memory.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Vanishing/Exploding Gradients.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Not easy to parallelize.</a:t>
            </a:r>
          </a:p>
          <a:p>
            <a:endParaRPr lang="en-CA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EA901C6-1402-BF9D-743B-CB9F1B18173D}"/>
                  </a:ext>
                </a:extLst>
              </p:cNvPr>
              <p:cNvSpPr/>
              <p:nvPr/>
            </p:nvSpPr>
            <p:spPr>
              <a:xfrm>
                <a:off x="3061783" y="1528570"/>
                <a:ext cx="734859" cy="691644"/>
              </a:xfrm>
              <a:prstGeom prst="ellipse">
                <a:avLst/>
              </a:prstGeom>
              <a:solidFill>
                <a:srgbClr val="D7AEF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EA901C6-1402-BF9D-743B-CB9F1B1817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783" y="1528570"/>
                <a:ext cx="734859" cy="69164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17E668E8-C36F-E193-E69F-63836930404F}"/>
              </a:ext>
            </a:extLst>
          </p:cNvPr>
          <p:cNvGrpSpPr/>
          <p:nvPr/>
        </p:nvGrpSpPr>
        <p:grpSpPr>
          <a:xfrm>
            <a:off x="3217657" y="2680563"/>
            <a:ext cx="391906" cy="1172733"/>
            <a:chOff x="3765052" y="3086100"/>
            <a:chExt cx="391906" cy="117273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B713135-47B6-0CEC-F14E-033A0E529D6F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D2199CA-F999-43B5-CEF6-8D0F6AF60312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C4F1A6B-E5DB-E049-970B-FDC1DA5271EC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21FB133-11E6-FC58-87C4-FC0BAA202AE9}"/>
                  </a:ext>
                </a:extLst>
              </p:cNvPr>
              <p:cNvSpPr/>
              <p:nvPr/>
            </p:nvSpPr>
            <p:spPr>
              <a:xfrm>
                <a:off x="3046180" y="4253355"/>
                <a:ext cx="734859" cy="691644"/>
              </a:xfrm>
              <a:prstGeom prst="ellipse">
                <a:avLst/>
              </a:prstGeom>
              <a:solidFill>
                <a:srgbClr val="A9C5D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21FB133-11E6-FC58-87C4-FC0BAA202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180" y="4253355"/>
                <a:ext cx="734859" cy="6916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A15013-3237-9FCD-9F91-7D0879003C1F}"/>
              </a:ext>
            </a:extLst>
          </p:cNvPr>
          <p:cNvCxnSpPr>
            <a:stCxn id="44" idx="0"/>
            <a:endCxn id="42" idx="2"/>
          </p:cNvCxnSpPr>
          <p:nvPr/>
        </p:nvCxnSpPr>
        <p:spPr>
          <a:xfrm flipV="1">
            <a:off x="3413610" y="3853296"/>
            <a:ext cx="0" cy="400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B73EF06-F258-DADA-05B7-659D1A257F47}"/>
              </a:ext>
            </a:extLst>
          </p:cNvPr>
          <p:cNvCxnSpPr>
            <a:stCxn id="39" idx="0"/>
            <a:endCxn id="36" idx="4"/>
          </p:cNvCxnSpPr>
          <p:nvPr/>
        </p:nvCxnSpPr>
        <p:spPr>
          <a:xfrm flipV="1">
            <a:off x="3413610" y="2220214"/>
            <a:ext cx="15603" cy="4603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328A363-0CDA-DB98-E719-680BA9D16426}"/>
              </a:ext>
            </a:extLst>
          </p:cNvPr>
          <p:cNvCxnSpPr/>
          <p:nvPr/>
        </p:nvCxnSpPr>
        <p:spPr>
          <a:xfrm>
            <a:off x="3781039" y="3266930"/>
            <a:ext cx="5258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185647B-D5E2-7F76-63E0-19C6E3C6BFF8}"/>
                  </a:ext>
                </a:extLst>
              </p:cNvPr>
              <p:cNvSpPr/>
              <p:nvPr/>
            </p:nvSpPr>
            <p:spPr>
              <a:xfrm>
                <a:off x="4368142" y="1528570"/>
                <a:ext cx="734859" cy="691644"/>
              </a:xfrm>
              <a:prstGeom prst="ellipse">
                <a:avLst/>
              </a:prstGeom>
              <a:solidFill>
                <a:srgbClr val="D7AEF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185647B-D5E2-7F76-63E0-19C6E3C6BF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142" y="1528570"/>
                <a:ext cx="734859" cy="6916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E5F4D3E8-C8AB-D4CC-9DD3-0789D7E8BFB8}"/>
              </a:ext>
            </a:extLst>
          </p:cNvPr>
          <p:cNvGrpSpPr/>
          <p:nvPr/>
        </p:nvGrpSpPr>
        <p:grpSpPr>
          <a:xfrm>
            <a:off x="4524016" y="2680563"/>
            <a:ext cx="391906" cy="1172733"/>
            <a:chOff x="3765052" y="3086100"/>
            <a:chExt cx="391906" cy="117273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A8DDE33-3EA9-0CB9-E9DA-95DD1BA0BF45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B799556-8167-DD0C-1610-7C3932705252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B19A8C0-3399-24BB-F507-BC2267221955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A403662-2D70-F4AB-DB1F-821319734B36}"/>
                  </a:ext>
                </a:extLst>
              </p:cNvPr>
              <p:cNvSpPr/>
              <p:nvPr/>
            </p:nvSpPr>
            <p:spPr>
              <a:xfrm>
                <a:off x="4352539" y="4253355"/>
                <a:ext cx="734859" cy="691644"/>
              </a:xfrm>
              <a:prstGeom prst="ellipse">
                <a:avLst/>
              </a:prstGeom>
              <a:solidFill>
                <a:srgbClr val="A9C5D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A403662-2D70-F4AB-DB1F-821319734B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539" y="4253355"/>
                <a:ext cx="734859" cy="6916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B204F02-B12E-D424-7E22-81248506FA71}"/>
              </a:ext>
            </a:extLst>
          </p:cNvPr>
          <p:cNvCxnSpPr>
            <a:stCxn id="60" idx="0"/>
            <a:endCxn id="59" idx="2"/>
          </p:cNvCxnSpPr>
          <p:nvPr/>
        </p:nvCxnSpPr>
        <p:spPr>
          <a:xfrm flipV="1">
            <a:off x="4719969" y="3853296"/>
            <a:ext cx="0" cy="400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6254504-71FB-1289-4C88-B7885C65BF26}"/>
              </a:ext>
            </a:extLst>
          </p:cNvPr>
          <p:cNvCxnSpPr>
            <a:stCxn id="57" idx="0"/>
            <a:endCxn id="55" idx="4"/>
          </p:cNvCxnSpPr>
          <p:nvPr/>
        </p:nvCxnSpPr>
        <p:spPr>
          <a:xfrm flipV="1">
            <a:off x="4719969" y="2220214"/>
            <a:ext cx="15603" cy="4603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916308E-FEC1-38B5-D2C5-E54F83989053}"/>
              </a:ext>
            </a:extLst>
          </p:cNvPr>
          <p:cNvCxnSpPr/>
          <p:nvPr/>
        </p:nvCxnSpPr>
        <p:spPr>
          <a:xfrm>
            <a:off x="5087398" y="3266930"/>
            <a:ext cx="5258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C03A5CDC-D9DC-E7EA-7A83-E190760EB47A}"/>
                  </a:ext>
                </a:extLst>
              </p:cNvPr>
              <p:cNvSpPr/>
              <p:nvPr/>
            </p:nvSpPr>
            <p:spPr>
              <a:xfrm>
                <a:off x="5613239" y="1528570"/>
                <a:ext cx="734859" cy="691644"/>
              </a:xfrm>
              <a:prstGeom prst="ellipse">
                <a:avLst/>
              </a:prstGeom>
              <a:solidFill>
                <a:srgbClr val="D7AEF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C03A5CDC-D9DC-E7EA-7A83-E190760EB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239" y="1528570"/>
                <a:ext cx="734859" cy="6916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AA5FE9AE-1A8B-DE50-06FC-1A2A136F7380}"/>
              </a:ext>
            </a:extLst>
          </p:cNvPr>
          <p:cNvGrpSpPr/>
          <p:nvPr/>
        </p:nvGrpSpPr>
        <p:grpSpPr>
          <a:xfrm>
            <a:off x="5769113" y="2680563"/>
            <a:ext cx="391906" cy="1172733"/>
            <a:chOff x="3765052" y="3086100"/>
            <a:chExt cx="391906" cy="117273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9053E6A-3214-ADD8-4328-BDB3E2E868CF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3ABA0B1-7B34-64CC-3BCF-C1A8C0B2F537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840A81F-E875-CB4A-D3A0-6134B1A8F866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040431F-D6ED-A4E4-E30A-696DEDA8101B}"/>
                  </a:ext>
                </a:extLst>
              </p:cNvPr>
              <p:cNvSpPr/>
              <p:nvPr/>
            </p:nvSpPr>
            <p:spPr>
              <a:xfrm>
                <a:off x="5597636" y="4253355"/>
                <a:ext cx="734859" cy="691644"/>
              </a:xfrm>
              <a:prstGeom prst="ellipse">
                <a:avLst/>
              </a:prstGeom>
              <a:solidFill>
                <a:srgbClr val="A9C5D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040431F-D6ED-A4E4-E30A-696DEDA810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636" y="4253355"/>
                <a:ext cx="734859" cy="69164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45C0410-D01E-2786-3CCD-0FA1399A6094}"/>
              </a:ext>
            </a:extLst>
          </p:cNvPr>
          <p:cNvCxnSpPr>
            <a:stCxn id="69" idx="0"/>
            <a:endCxn id="68" idx="2"/>
          </p:cNvCxnSpPr>
          <p:nvPr/>
        </p:nvCxnSpPr>
        <p:spPr>
          <a:xfrm flipV="1">
            <a:off x="5965066" y="3853296"/>
            <a:ext cx="0" cy="400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0053E9-17DB-45DF-F82A-02050BC75906}"/>
              </a:ext>
            </a:extLst>
          </p:cNvPr>
          <p:cNvCxnSpPr>
            <a:stCxn id="66" idx="0"/>
            <a:endCxn id="64" idx="4"/>
          </p:cNvCxnSpPr>
          <p:nvPr/>
        </p:nvCxnSpPr>
        <p:spPr>
          <a:xfrm flipV="1">
            <a:off x="5965066" y="2220214"/>
            <a:ext cx="15603" cy="4603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10BE62C-81E9-613E-E048-0C62D87576CB}"/>
              </a:ext>
            </a:extLst>
          </p:cNvPr>
          <p:cNvCxnSpPr/>
          <p:nvPr/>
        </p:nvCxnSpPr>
        <p:spPr>
          <a:xfrm>
            <a:off x="6332495" y="3266930"/>
            <a:ext cx="5258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82FAC77F-732B-1BA7-0773-81A10AFAAA05}"/>
                  </a:ext>
                </a:extLst>
              </p:cNvPr>
              <p:cNvSpPr/>
              <p:nvPr/>
            </p:nvSpPr>
            <p:spPr>
              <a:xfrm>
                <a:off x="6912304" y="1512604"/>
                <a:ext cx="734859" cy="691644"/>
              </a:xfrm>
              <a:prstGeom prst="ellipse">
                <a:avLst/>
              </a:prstGeom>
              <a:solidFill>
                <a:srgbClr val="D7AEF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82FAC77F-732B-1BA7-0773-81A10AFAA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304" y="1512604"/>
                <a:ext cx="734859" cy="69164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CDE58F04-80F2-5AA1-D684-79DBDF3A1119}"/>
              </a:ext>
            </a:extLst>
          </p:cNvPr>
          <p:cNvGrpSpPr/>
          <p:nvPr/>
        </p:nvGrpSpPr>
        <p:grpSpPr>
          <a:xfrm>
            <a:off x="7068178" y="2664597"/>
            <a:ext cx="391906" cy="1172733"/>
            <a:chOff x="3765052" y="3086100"/>
            <a:chExt cx="391906" cy="1172733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897462F-B829-2231-1F6C-DCD40057DC7A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0CB3189-20F7-4314-E226-98C0C809E5FA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0200C40-3E24-70F1-ADEC-61DBB377F442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A86EFF4-AD94-1424-3912-274D347178E7}"/>
                  </a:ext>
                </a:extLst>
              </p:cNvPr>
              <p:cNvSpPr/>
              <p:nvPr/>
            </p:nvSpPr>
            <p:spPr>
              <a:xfrm>
                <a:off x="6896701" y="4237389"/>
                <a:ext cx="734859" cy="691644"/>
              </a:xfrm>
              <a:prstGeom prst="ellipse">
                <a:avLst/>
              </a:prstGeom>
              <a:solidFill>
                <a:srgbClr val="A9C5D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8A86EFF4-AD94-1424-3912-274D34717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701" y="4237389"/>
                <a:ext cx="734859" cy="69164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C9A4CB8-EC88-F56B-C30A-4631A688000F}"/>
              </a:ext>
            </a:extLst>
          </p:cNvPr>
          <p:cNvCxnSpPr>
            <a:stCxn id="78" idx="0"/>
            <a:endCxn id="77" idx="2"/>
          </p:cNvCxnSpPr>
          <p:nvPr/>
        </p:nvCxnSpPr>
        <p:spPr>
          <a:xfrm flipV="1">
            <a:off x="7264131" y="3837330"/>
            <a:ext cx="0" cy="400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833AB91-8C33-8326-C602-D6974AEC1F84}"/>
              </a:ext>
            </a:extLst>
          </p:cNvPr>
          <p:cNvCxnSpPr>
            <a:stCxn id="75" idx="0"/>
            <a:endCxn id="73" idx="4"/>
          </p:cNvCxnSpPr>
          <p:nvPr/>
        </p:nvCxnSpPr>
        <p:spPr>
          <a:xfrm flipV="1">
            <a:off x="7264131" y="2204248"/>
            <a:ext cx="15603" cy="4603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EA1D650B-31DB-D22F-2DC2-A1F37BE22CC2}"/>
                  </a:ext>
                </a:extLst>
              </p:cNvPr>
              <p:cNvSpPr/>
              <p:nvPr/>
            </p:nvSpPr>
            <p:spPr>
              <a:xfrm>
                <a:off x="9233410" y="1552790"/>
                <a:ext cx="734859" cy="691644"/>
              </a:xfrm>
              <a:prstGeom prst="ellipse">
                <a:avLst/>
              </a:prstGeom>
              <a:solidFill>
                <a:srgbClr val="D7AEF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CA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CA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A" sz="11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EA1D650B-31DB-D22F-2DC2-A1F37BE22C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3410" y="1552790"/>
                <a:ext cx="734859" cy="691644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CB6DDD8B-A7A8-BEDC-B8A6-95FAFAC6684C}"/>
              </a:ext>
            </a:extLst>
          </p:cNvPr>
          <p:cNvGrpSpPr/>
          <p:nvPr/>
        </p:nvGrpSpPr>
        <p:grpSpPr>
          <a:xfrm>
            <a:off x="9389284" y="2704783"/>
            <a:ext cx="391906" cy="1172733"/>
            <a:chOff x="3765052" y="3086100"/>
            <a:chExt cx="391906" cy="1172733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2060DD6-770A-A24A-C3F0-8F8BE7BCAD1F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FACE308-390A-1251-15BC-81E90F5A6543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75909EE-554C-6520-1E4C-C345D397A742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A75063E-107A-6DEB-F9BA-301A4FF0067A}"/>
                  </a:ext>
                </a:extLst>
              </p:cNvPr>
              <p:cNvSpPr/>
              <p:nvPr/>
            </p:nvSpPr>
            <p:spPr>
              <a:xfrm>
                <a:off x="9217807" y="4277575"/>
                <a:ext cx="734859" cy="691644"/>
              </a:xfrm>
              <a:prstGeom prst="ellipse">
                <a:avLst/>
              </a:prstGeom>
              <a:solidFill>
                <a:srgbClr val="A9C5D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CA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A" sz="11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A75063E-107A-6DEB-F9BA-301A4FF00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807" y="4277575"/>
                <a:ext cx="734859" cy="691644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7702818-0B6D-1789-C2D4-9F59A643ADC6}"/>
              </a:ext>
            </a:extLst>
          </p:cNvPr>
          <p:cNvCxnSpPr>
            <a:stCxn id="87" idx="0"/>
            <a:endCxn id="86" idx="2"/>
          </p:cNvCxnSpPr>
          <p:nvPr/>
        </p:nvCxnSpPr>
        <p:spPr>
          <a:xfrm flipV="1">
            <a:off x="9585237" y="3877516"/>
            <a:ext cx="0" cy="400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58763D7-2D15-D60F-D4AA-AAFF0A04223C}"/>
              </a:ext>
            </a:extLst>
          </p:cNvPr>
          <p:cNvCxnSpPr>
            <a:stCxn id="84" idx="0"/>
            <a:endCxn id="82" idx="4"/>
          </p:cNvCxnSpPr>
          <p:nvPr/>
        </p:nvCxnSpPr>
        <p:spPr>
          <a:xfrm flipV="1">
            <a:off x="9585237" y="2244434"/>
            <a:ext cx="15603" cy="4603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9736459-7ABC-BD31-593F-10FF37FD9896}"/>
              </a:ext>
            </a:extLst>
          </p:cNvPr>
          <p:cNvCxnSpPr/>
          <p:nvPr/>
        </p:nvCxnSpPr>
        <p:spPr>
          <a:xfrm>
            <a:off x="9952666" y="3291150"/>
            <a:ext cx="5258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99619A5-75BC-D0E7-6E91-B978168BE8A1}"/>
                  </a:ext>
                </a:extLst>
              </p:cNvPr>
              <p:cNvSpPr/>
              <p:nvPr/>
            </p:nvSpPr>
            <p:spPr>
              <a:xfrm>
                <a:off x="10600016" y="1552790"/>
                <a:ext cx="734859" cy="691644"/>
              </a:xfrm>
              <a:prstGeom prst="ellipse">
                <a:avLst/>
              </a:prstGeom>
              <a:solidFill>
                <a:srgbClr val="D7AEFA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99619A5-75BC-D0E7-6E91-B978168BE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0016" y="1552790"/>
                <a:ext cx="734859" cy="691644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5068D2BB-EC56-DB4A-1C90-BF43138CAC74}"/>
              </a:ext>
            </a:extLst>
          </p:cNvPr>
          <p:cNvGrpSpPr/>
          <p:nvPr/>
        </p:nvGrpSpPr>
        <p:grpSpPr>
          <a:xfrm>
            <a:off x="10755890" y="2704783"/>
            <a:ext cx="391906" cy="1172733"/>
            <a:chOff x="3765052" y="3086100"/>
            <a:chExt cx="391906" cy="1172733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CEB94A8-DF4A-2975-7C1D-35E6DF7C2C7D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129B0B9-A6A7-A985-F41B-F2E7B31D97A3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A09B8F0-B727-E51C-4E8D-E15B19ACF897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36A8D48F-7B18-5909-072E-302EDE78F643}"/>
                  </a:ext>
                </a:extLst>
              </p:cNvPr>
              <p:cNvSpPr/>
              <p:nvPr/>
            </p:nvSpPr>
            <p:spPr>
              <a:xfrm>
                <a:off x="10584413" y="4277575"/>
                <a:ext cx="734859" cy="691644"/>
              </a:xfrm>
              <a:prstGeom prst="ellipse">
                <a:avLst/>
              </a:prstGeom>
              <a:solidFill>
                <a:srgbClr val="A9C5D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CA" sz="2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36A8D48F-7B18-5909-072E-302EDE78F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4413" y="4277575"/>
                <a:ext cx="734859" cy="691644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4729809-BBA8-5EC8-203C-4729327188D1}"/>
              </a:ext>
            </a:extLst>
          </p:cNvPr>
          <p:cNvCxnSpPr>
            <a:stCxn id="96" idx="0"/>
            <a:endCxn id="95" idx="2"/>
          </p:cNvCxnSpPr>
          <p:nvPr/>
        </p:nvCxnSpPr>
        <p:spPr>
          <a:xfrm flipV="1">
            <a:off x="10951843" y="3877516"/>
            <a:ext cx="0" cy="400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7CEB480-43DC-FBD8-6C86-4F66F5DE685E}"/>
              </a:ext>
            </a:extLst>
          </p:cNvPr>
          <p:cNvCxnSpPr>
            <a:stCxn id="93" idx="0"/>
            <a:endCxn id="91" idx="4"/>
          </p:cNvCxnSpPr>
          <p:nvPr/>
        </p:nvCxnSpPr>
        <p:spPr>
          <a:xfrm flipV="1">
            <a:off x="10951843" y="2244434"/>
            <a:ext cx="15603" cy="4603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438BDB5-E189-955F-B366-14C9958DD394}"/>
              </a:ext>
            </a:extLst>
          </p:cNvPr>
          <p:cNvCxnSpPr/>
          <p:nvPr/>
        </p:nvCxnSpPr>
        <p:spPr>
          <a:xfrm>
            <a:off x="7914562" y="3266930"/>
            <a:ext cx="1053992" cy="0"/>
          </a:xfrm>
          <a:prstGeom prst="line">
            <a:avLst/>
          </a:prstGeom>
          <a:ln w="85725" cap="sq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804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7B60F-8F8B-04C0-FA5B-9547DFBC0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C633-F020-1BF0-AA38-18BED9149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CA" dirty="0"/>
              <a:t>Goal of Sequence Modeling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F2CC9-FC35-224A-3AC9-7A1793160AD0}"/>
              </a:ext>
            </a:extLst>
          </p:cNvPr>
          <p:cNvSpPr txBox="1"/>
          <p:nvPr/>
        </p:nvSpPr>
        <p:spPr>
          <a:xfrm>
            <a:off x="164939" y="1971935"/>
            <a:ext cx="28461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Feed Everything in a dense network: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No Recurrence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Not scalable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No order</a:t>
            </a:r>
          </a:p>
          <a:p>
            <a:endParaRPr lang="en-CA" sz="24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D2D9444-78F6-63AA-C700-17E82BF3133D}"/>
              </a:ext>
            </a:extLst>
          </p:cNvPr>
          <p:cNvGrpSpPr/>
          <p:nvPr/>
        </p:nvGrpSpPr>
        <p:grpSpPr>
          <a:xfrm>
            <a:off x="4103286" y="2680563"/>
            <a:ext cx="391906" cy="1172733"/>
            <a:chOff x="3765052" y="3086100"/>
            <a:chExt cx="391906" cy="117273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34B6B75-255D-4B39-5D85-C45C11FD158F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5D89105-AB18-8E56-DC0B-EDAC93C86EE9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6489A2-FF8E-39CD-93BC-668C1CDF8DDE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3414FCA-10BD-3CBE-6E02-57E19386F06D}"/>
              </a:ext>
            </a:extLst>
          </p:cNvPr>
          <p:cNvGrpSpPr/>
          <p:nvPr/>
        </p:nvGrpSpPr>
        <p:grpSpPr>
          <a:xfrm>
            <a:off x="4524016" y="2680563"/>
            <a:ext cx="391906" cy="1172733"/>
            <a:chOff x="3765052" y="3086100"/>
            <a:chExt cx="391906" cy="117273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09A93E2-CAB0-CAFB-75C4-84C1DDF3CEE3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54F5D22-33A0-B90D-BF8A-CECC5BFB1DD0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083E8F2-9848-2F07-7883-551716AF7EA3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41B15AF-4C71-5D2B-CD4F-B8B615F3FA1C}"/>
              </a:ext>
            </a:extLst>
          </p:cNvPr>
          <p:cNvGrpSpPr/>
          <p:nvPr/>
        </p:nvGrpSpPr>
        <p:grpSpPr>
          <a:xfrm>
            <a:off x="4927870" y="2680563"/>
            <a:ext cx="391906" cy="1172733"/>
            <a:chOff x="3765052" y="3086100"/>
            <a:chExt cx="391906" cy="1172733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76BAC6A-2B38-5123-6AF8-AE853A5C67C5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DC1E358-8B76-5C68-FD14-A52EF3AB79BB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0318E21-60E3-5242-2E78-E43D5470B1B5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FFC01EE-C839-B76B-5AC0-AB8D9AA4383D}"/>
              </a:ext>
            </a:extLst>
          </p:cNvPr>
          <p:cNvGrpSpPr/>
          <p:nvPr/>
        </p:nvGrpSpPr>
        <p:grpSpPr>
          <a:xfrm>
            <a:off x="5348600" y="2680563"/>
            <a:ext cx="391906" cy="1172733"/>
            <a:chOff x="3765052" y="3086100"/>
            <a:chExt cx="391906" cy="1172733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3DB5D63-EC5D-D03D-08A0-FE758C5D0853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ACD074D-B13A-2816-BE3D-DA5D0CE941F7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2C2B297-C402-67F5-8A97-51FD03C31271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643D67A-1A3A-77E3-45F5-FF5AFE5FAD27}"/>
              </a:ext>
            </a:extLst>
          </p:cNvPr>
          <p:cNvCxnSpPr>
            <a:cxnSpLocks/>
          </p:cNvCxnSpPr>
          <p:nvPr/>
        </p:nvCxnSpPr>
        <p:spPr>
          <a:xfrm flipV="1">
            <a:off x="6348098" y="4083643"/>
            <a:ext cx="0" cy="40005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FCDB098-E1E0-DA85-F99A-3D59F4C7B023}"/>
              </a:ext>
            </a:extLst>
          </p:cNvPr>
          <p:cNvGrpSpPr/>
          <p:nvPr/>
        </p:nvGrpSpPr>
        <p:grpSpPr>
          <a:xfrm>
            <a:off x="7030968" y="2682527"/>
            <a:ext cx="391906" cy="1172733"/>
            <a:chOff x="3765052" y="3086100"/>
            <a:chExt cx="391906" cy="1172733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EA0A2B9-F1E8-84F5-C21A-11C26F679015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1524E4D-DFEF-F296-8952-737AA1E99B11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FCFB611-5E36-45E2-2D5B-36D59EEC9FC5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5CE83AC-8AF0-1FC5-CF25-BC48B6CBF0C8}"/>
              </a:ext>
            </a:extLst>
          </p:cNvPr>
          <p:cNvGrpSpPr/>
          <p:nvPr/>
        </p:nvGrpSpPr>
        <p:grpSpPr>
          <a:xfrm>
            <a:off x="7421432" y="2682527"/>
            <a:ext cx="391906" cy="1172733"/>
            <a:chOff x="3765052" y="3086100"/>
            <a:chExt cx="391906" cy="1172733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A394FB2-A4BC-7F8A-E3DA-DF11EB91D043}"/>
                </a:ext>
              </a:extLst>
            </p:cNvPr>
            <p:cNvSpPr/>
            <p:nvPr/>
          </p:nvSpPr>
          <p:spPr>
            <a:xfrm>
              <a:off x="3765052" y="3086100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1C21724-0296-F8AD-97E1-8ECE78CF1030}"/>
                </a:ext>
              </a:extLst>
            </p:cNvPr>
            <p:cNvSpPr/>
            <p:nvPr/>
          </p:nvSpPr>
          <p:spPr>
            <a:xfrm>
              <a:off x="3765052" y="3477011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3B293E39-B0D4-75C2-87B4-4A8D4325F26C}"/>
                </a:ext>
              </a:extLst>
            </p:cNvPr>
            <p:cNvSpPr/>
            <p:nvPr/>
          </p:nvSpPr>
          <p:spPr>
            <a:xfrm>
              <a:off x="3765052" y="3863992"/>
              <a:ext cx="391906" cy="394841"/>
            </a:xfrm>
            <a:prstGeom prst="rect">
              <a:avLst/>
            </a:prstGeom>
            <a:solidFill>
              <a:srgbClr val="FAE08A"/>
            </a:solidFill>
            <a:ln w="508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C98A14F-B4F4-712A-66E1-ED1910CC3A47}"/>
              </a:ext>
            </a:extLst>
          </p:cNvPr>
          <p:cNvCxnSpPr/>
          <p:nvPr/>
        </p:nvCxnSpPr>
        <p:spPr>
          <a:xfrm>
            <a:off x="5821102" y="3291150"/>
            <a:ext cx="1053992" cy="0"/>
          </a:xfrm>
          <a:prstGeom prst="line">
            <a:avLst/>
          </a:prstGeom>
          <a:ln w="85725" cap="sq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8A7E2C-DBC9-7E12-349D-925CCBEC33C8}"/>
                  </a:ext>
                </a:extLst>
              </p:cNvPr>
              <p:cNvSpPr txBox="1"/>
              <p:nvPr/>
            </p:nvSpPr>
            <p:spPr>
              <a:xfrm>
                <a:off x="2357365" y="4468681"/>
                <a:ext cx="9035458" cy="523220"/>
              </a:xfrm>
              <a:prstGeom prst="rect">
                <a:avLst/>
              </a:prstGeom>
              <a:solidFill>
                <a:srgbClr val="A9C5DD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           </m:t>
                        </m:r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            </m:t>
                        </m:r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           </m:t>
                        </m:r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CA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            </m:t>
                        </m:r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CA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            </m:t>
                        </m:r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            </m:t>
                        </m:r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CA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8A7E2C-DBC9-7E12-349D-925CCBEC3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365" y="4468681"/>
                <a:ext cx="903545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BEEC98-0FB1-B054-28E0-F67961C1170A}"/>
              </a:ext>
            </a:extLst>
          </p:cNvPr>
          <p:cNvCxnSpPr/>
          <p:nvPr/>
        </p:nvCxnSpPr>
        <p:spPr>
          <a:xfrm flipV="1">
            <a:off x="6348098" y="1447800"/>
            <a:ext cx="0" cy="9398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64B722-249F-1FDD-E0C5-6E786BA9F14D}"/>
              </a:ext>
            </a:extLst>
          </p:cNvPr>
          <p:cNvSpPr txBox="1"/>
          <p:nvPr/>
        </p:nvSpPr>
        <p:spPr>
          <a:xfrm>
            <a:off x="8072022" y="2687097"/>
            <a:ext cx="2011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accent2"/>
                </a:solidFill>
              </a:rPr>
              <a:t>Concatenated list of features</a:t>
            </a:r>
          </a:p>
        </p:txBody>
      </p:sp>
    </p:spTree>
    <p:extLst>
      <p:ext uri="{BB962C8B-B14F-4D97-AF65-F5344CB8AC3E}">
        <p14:creationId xmlns:p14="http://schemas.microsoft.com/office/powerpoint/2010/main" val="359871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342E9-F169-B21A-39C3-91B049800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CA" dirty="0"/>
              <a:t>Attention, the core of transformers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7E50C-67CF-DC8F-E622-409519259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547" y="1325563"/>
            <a:ext cx="7382905" cy="41249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2A0DAD-46DD-FA93-5C59-F6C7E2C4C9A7}"/>
              </a:ext>
            </a:extLst>
          </p:cNvPr>
          <p:cNvSpPr txBox="1"/>
          <p:nvPr/>
        </p:nvSpPr>
        <p:spPr>
          <a:xfrm>
            <a:off x="2404547" y="5722918"/>
            <a:ext cx="7830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CA" sz="2800" dirty="0"/>
              <a:t>Identify which parts to attend to</a:t>
            </a:r>
          </a:p>
          <a:p>
            <a:pPr marL="514350" indent="-514350">
              <a:buAutoNum type="arabicPeriod"/>
            </a:pPr>
            <a:r>
              <a:rPr lang="en-CA" sz="2800" dirty="0"/>
              <a:t>Extract the features with higher attention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5958C4-9D08-B145-25A2-9072DED53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4547" y="1311274"/>
            <a:ext cx="7401958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5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5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90B85-2D5F-1007-0631-97C4DE37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What is attention?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BED25-7FFD-1298-2E42-6AF77E76B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95" y="1526573"/>
            <a:ext cx="10965009" cy="5023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F8EDB4-D91B-76D2-845B-0E9E8F5964F9}"/>
              </a:ext>
            </a:extLst>
          </p:cNvPr>
          <p:cNvSpPr txBox="1"/>
          <p:nvPr/>
        </p:nvSpPr>
        <p:spPr>
          <a:xfrm>
            <a:off x="6611112" y="2368296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C000"/>
                </a:solidFill>
              </a:rPr>
              <a:t>Key (K</a:t>
            </a:r>
            <a:r>
              <a:rPr lang="en-CA" baseline="-25000" dirty="0">
                <a:solidFill>
                  <a:srgbClr val="FFC000"/>
                </a:solidFill>
              </a:rPr>
              <a:t>1</a:t>
            </a:r>
            <a:r>
              <a:rPr lang="en-CA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D0460E-A615-9257-F9E5-09E237595006}"/>
              </a:ext>
            </a:extLst>
          </p:cNvPr>
          <p:cNvSpPr txBox="1"/>
          <p:nvPr/>
        </p:nvSpPr>
        <p:spPr>
          <a:xfrm>
            <a:off x="6611112" y="3567636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C000"/>
                </a:solidFill>
              </a:rPr>
              <a:t>Key (K</a:t>
            </a:r>
            <a:r>
              <a:rPr lang="en-CA" baseline="-25000" dirty="0">
                <a:solidFill>
                  <a:srgbClr val="FFC000"/>
                </a:solidFill>
              </a:rPr>
              <a:t>2</a:t>
            </a:r>
            <a:r>
              <a:rPr lang="en-CA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6937C-0583-8DFB-5F6E-477F2DAE4A0E}"/>
              </a:ext>
            </a:extLst>
          </p:cNvPr>
          <p:cNvSpPr txBox="1"/>
          <p:nvPr/>
        </p:nvSpPr>
        <p:spPr>
          <a:xfrm>
            <a:off x="6611112" y="4856853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C000"/>
                </a:solidFill>
              </a:rPr>
              <a:t>Key (K</a:t>
            </a:r>
            <a:r>
              <a:rPr lang="en-CA" baseline="-25000" dirty="0">
                <a:solidFill>
                  <a:srgbClr val="FFC000"/>
                </a:solidFill>
              </a:rPr>
              <a:t>3</a:t>
            </a:r>
            <a:r>
              <a:rPr lang="en-CA" dirty="0">
                <a:solidFill>
                  <a:srgbClr val="FFC000"/>
                </a:solidFill>
              </a:rPr>
              <a:t>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7D9FF5-9237-7F56-D39A-030BC8FDB150}"/>
              </a:ext>
            </a:extLst>
          </p:cNvPr>
          <p:cNvSpPr/>
          <p:nvPr/>
        </p:nvSpPr>
        <p:spPr>
          <a:xfrm>
            <a:off x="3286252" y="2229104"/>
            <a:ext cx="3200400" cy="457200"/>
          </a:xfrm>
          <a:prstGeom prst="round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495CF79-75E8-7FD5-1722-9065A6C052CA}"/>
              </a:ext>
            </a:extLst>
          </p:cNvPr>
          <p:cNvSpPr/>
          <p:nvPr/>
        </p:nvSpPr>
        <p:spPr>
          <a:xfrm>
            <a:off x="3219196" y="3583097"/>
            <a:ext cx="3200400" cy="369333"/>
          </a:xfrm>
          <a:prstGeom prst="round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74DD84-497F-B4C1-AA8D-F096EA1E4890}"/>
              </a:ext>
            </a:extLst>
          </p:cNvPr>
          <p:cNvSpPr/>
          <p:nvPr/>
        </p:nvSpPr>
        <p:spPr>
          <a:xfrm>
            <a:off x="3286252" y="5029199"/>
            <a:ext cx="3200400" cy="293205"/>
          </a:xfrm>
          <a:prstGeom prst="round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D017E2-BF15-A013-1159-984239DCE5FC}"/>
              </a:ext>
            </a:extLst>
          </p:cNvPr>
          <p:cNvSpPr txBox="1"/>
          <p:nvPr/>
        </p:nvSpPr>
        <p:spPr>
          <a:xfrm>
            <a:off x="6677025" y="5571755"/>
            <a:ext cx="2867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1.Attention mask: </a:t>
            </a:r>
            <a:r>
              <a:rPr lang="en-CA" dirty="0">
                <a:solidFill>
                  <a:schemeClr val="bg1"/>
                </a:solidFill>
              </a:rPr>
              <a:t>How similar each key is to the query?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84D549E-E36D-066E-40D4-2106EEABE1E0}"/>
              </a:ext>
            </a:extLst>
          </p:cNvPr>
          <p:cNvGrpSpPr/>
          <p:nvPr/>
        </p:nvGrpSpPr>
        <p:grpSpPr>
          <a:xfrm>
            <a:off x="7896225" y="1933575"/>
            <a:ext cx="723900" cy="695325"/>
            <a:chOff x="7896225" y="1933575"/>
            <a:chExt cx="723900" cy="69532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398294B-2D62-C880-5185-4F2F3C850A1C}"/>
                </a:ext>
              </a:extLst>
            </p:cNvPr>
            <p:cNvCxnSpPr/>
            <p:nvPr/>
          </p:nvCxnSpPr>
          <p:spPr>
            <a:xfrm>
              <a:off x="8305800" y="1933575"/>
              <a:ext cx="3143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4CB1E3-C900-0C62-B2A0-5263D3B5BDE0}"/>
                </a:ext>
              </a:extLst>
            </p:cNvPr>
            <p:cNvCxnSpPr/>
            <p:nvPr/>
          </p:nvCxnSpPr>
          <p:spPr>
            <a:xfrm>
              <a:off x="8620125" y="1933575"/>
              <a:ext cx="0" cy="695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5165115-B875-0B98-ED58-8737336FAD4E}"/>
                </a:ext>
              </a:extLst>
            </p:cNvPr>
            <p:cNvCxnSpPr/>
            <p:nvPr/>
          </p:nvCxnSpPr>
          <p:spPr>
            <a:xfrm flipH="1">
              <a:off x="7896225" y="2628900"/>
              <a:ext cx="7239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2FD7340-53F3-7F5B-A88B-A5B9C7C2B7A0}"/>
              </a:ext>
            </a:extLst>
          </p:cNvPr>
          <p:cNvGrpSpPr/>
          <p:nvPr/>
        </p:nvGrpSpPr>
        <p:grpSpPr>
          <a:xfrm>
            <a:off x="7741920" y="1941195"/>
            <a:ext cx="1764030" cy="1845945"/>
            <a:chOff x="7741920" y="1941195"/>
            <a:chExt cx="1764030" cy="184594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01C1217-1371-D44D-D8A3-660DFE4D230A}"/>
                </a:ext>
              </a:extLst>
            </p:cNvPr>
            <p:cNvCxnSpPr>
              <a:cxnSpLocks/>
            </p:cNvCxnSpPr>
            <p:nvPr/>
          </p:nvCxnSpPr>
          <p:spPr>
            <a:xfrm>
              <a:off x="8785860" y="1941195"/>
              <a:ext cx="72009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A18A70-6F40-E7D2-D340-AE07DB51F0FA}"/>
                </a:ext>
              </a:extLst>
            </p:cNvPr>
            <p:cNvCxnSpPr>
              <a:cxnSpLocks/>
            </p:cNvCxnSpPr>
            <p:nvPr/>
          </p:nvCxnSpPr>
          <p:spPr>
            <a:xfrm>
              <a:off x="9505950" y="1941195"/>
              <a:ext cx="0" cy="1845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30B039A-B021-BFE5-E259-BD4008C29A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41920" y="3787140"/>
              <a:ext cx="176403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058272C-DDD3-6855-301E-8BF9E0678739}"/>
              </a:ext>
            </a:extLst>
          </p:cNvPr>
          <p:cNvGrpSpPr/>
          <p:nvPr/>
        </p:nvGrpSpPr>
        <p:grpSpPr>
          <a:xfrm>
            <a:off x="7665720" y="1933575"/>
            <a:ext cx="3316224" cy="3095624"/>
            <a:chOff x="7665720" y="1933575"/>
            <a:chExt cx="3316224" cy="309562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A12E5AD-B51A-5827-76E7-B10EE957D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0948" y="1933575"/>
              <a:ext cx="1110996" cy="76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FF30132-AFFD-DCDD-9FBC-4FAAFE05DA45}"/>
                </a:ext>
              </a:extLst>
            </p:cNvPr>
            <p:cNvCxnSpPr>
              <a:cxnSpLocks/>
            </p:cNvCxnSpPr>
            <p:nvPr/>
          </p:nvCxnSpPr>
          <p:spPr>
            <a:xfrm>
              <a:off x="10981944" y="1933575"/>
              <a:ext cx="0" cy="30956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9338C82-762F-812B-6472-4B289F97C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5720" y="5029199"/>
              <a:ext cx="33162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5CA97D8-1F7C-C79D-3866-9D9D9AA2BD29}"/>
              </a:ext>
            </a:extLst>
          </p:cNvPr>
          <p:cNvSpPr txBox="1"/>
          <p:nvPr/>
        </p:nvSpPr>
        <p:spPr>
          <a:xfrm>
            <a:off x="9282112" y="5519089"/>
            <a:ext cx="2867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</a:rPr>
              <a:t>2.Extract values based on attention: </a:t>
            </a:r>
            <a:r>
              <a:rPr lang="en-CA" dirty="0">
                <a:solidFill>
                  <a:schemeClr val="bg1"/>
                </a:solidFill>
              </a:rPr>
              <a:t>Return a combination of values according to the mask.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A66B3E9-0926-0360-342C-1F29F8273C50}"/>
              </a:ext>
            </a:extLst>
          </p:cNvPr>
          <p:cNvSpPr/>
          <p:nvPr/>
        </p:nvSpPr>
        <p:spPr>
          <a:xfrm>
            <a:off x="723899" y="3415236"/>
            <a:ext cx="5887211" cy="1665285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A073E-86A2-FE57-6633-907FA4429017}"/>
              </a:ext>
            </a:extLst>
          </p:cNvPr>
          <p:cNvSpPr txBox="1"/>
          <p:nvPr/>
        </p:nvSpPr>
        <p:spPr>
          <a:xfrm>
            <a:off x="6667500" y="4314736"/>
            <a:ext cx="10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7030A0"/>
                </a:solidFill>
              </a:rPr>
              <a:t>Value (V)</a:t>
            </a:r>
          </a:p>
        </p:txBody>
      </p:sp>
    </p:spTree>
    <p:extLst>
      <p:ext uri="{BB962C8B-B14F-4D97-AF65-F5344CB8AC3E}">
        <p14:creationId xmlns:p14="http://schemas.microsoft.com/office/powerpoint/2010/main" val="163050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11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2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 animBg="1"/>
      <p:bldP spid="3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599</Words>
  <Application>Microsoft Macintosh PowerPoint</Application>
  <PresentationFormat>Widescreen</PresentationFormat>
  <Paragraphs>242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Introduction to transformers</vt:lpstr>
      <vt:lpstr>Learning objectives</vt:lpstr>
      <vt:lpstr>PowerPoint Presentation</vt:lpstr>
      <vt:lpstr>PowerPoint Presentation</vt:lpstr>
      <vt:lpstr>PowerPoint Presentation</vt:lpstr>
      <vt:lpstr>Goal of Sequence Modeling</vt:lpstr>
      <vt:lpstr>Goal of Sequence Modeling</vt:lpstr>
      <vt:lpstr>Attention, the core of transformers</vt:lpstr>
      <vt:lpstr>What is attention?</vt:lpstr>
      <vt:lpstr>Self-attention</vt:lpstr>
      <vt:lpstr>PowerPoint Presentation</vt:lpstr>
      <vt:lpstr>PowerPoint Presentation</vt:lpstr>
      <vt:lpstr>Recap</vt:lpstr>
      <vt:lpstr>Multiheaded attention</vt:lpstr>
      <vt:lpstr>Encoder bigger picture</vt:lpstr>
      <vt:lpstr>Decoder bigger picture</vt:lpstr>
      <vt:lpstr>Transformers</vt:lpstr>
      <vt:lpstr>Transformers Decoder</vt:lpstr>
      <vt:lpstr>Vision transformers</vt:lpstr>
      <vt:lpstr>Vision transformers</vt:lpstr>
      <vt:lpstr>Summary</vt:lpstr>
      <vt:lpstr>Useful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Peyman Tahghighi</dc:creator>
  <cp:lastModifiedBy>Peyman Tahghighi</cp:lastModifiedBy>
  <cp:revision>43</cp:revision>
  <dcterms:created xsi:type="dcterms:W3CDTF">2024-02-06T06:27:18Z</dcterms:created>
  <dcterms:modified xsi:type="dcterms:W3CDTF">2024-02-12T07:57:40Z</dcterms:modified>
</cp:coreProperties>
</file>